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78" r:id="rId3"/>
    <p:sldId id="273" r:id="rId4"/>
    <p:sldId id="309" r:id="rId5"/>
    <p:sldId id="280" r:id="rId6"/>
    <p:sldId id="286" r:id="rId7"/>
    <p:sldId id="257" r:id="rId8"/>
    <p:sldId id="272" r:id="rId9"/>
    <p:sldId id="275" r:id="rId10"/>
    <p:sldId id="281" r:id="rId11"/>
    <p:sldId id="283" r:id="rId12"/>
    <p:sldId id="284" r:id="rId13"/>
    <p:sldId id="295" r:id="rId14"/>
    <p:sldId id="296" r:id="rId15"/>
    <p:sldId id="297" r:id="rId16"/>
    <p:sldId id="298" r:id="rId17"/>
    <p:sldId id="299" r:id="rId18"/>
    <p:sldId id="300" r:id="rId19"/>
    <p:sldId id="301" r:id="rId20"/>
    <p:sldId id="277" r:id="rId21"/>
    <p:sldId id="288" r:id="rId22"/>
    <p:sldId id="290" r:id="rId23"/>
    <p:sldId id="291" r:id="rId24"/>
    <p:sldId id="292" r:id="rId25"/>
    <p:sldId id="293" r:id="rId26"/>
    <p:sldId id="294" r:id="rId27"/>
    <p:sldId id="261" r:id="rId28"/>
    <p:sldId id="302" r:id="rId29"/>
    <p:sldId id="308" r:id="rId30"/>
    <p:sldId id="307" r:id="rId31"/>
    <p:sldId id="303" r:id="rId32"/>
    <p:sldId id="304" r:id="rId33"/>
    <p:sldId id="260" r:id="rId34"/>
    <p:sldId id="306" r:id="rId35"/>
    <p:sldId id="279"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1C6BCB6-5069-46B8-A71C-E0F73C38DABF}">
          <p14:sldIdLst>
            <p14:sldId id="256"/>
            <p14:sldId id="278"/>
            <p14:sldId id="273"/>
            <p14:sldId id="309"/>
            <p14:sldId id="280"/>
            <p14:sldId id="286"/>
          </p14:sldIdLst>
        </p14:section>
        <p14:section name="Grundlagen" id="{4AF01A38-B574-436E-BCC3-DFC349078C18}">
          <p14:sldIdLst>
            <p14:sldId id="257"/>
            <p14:sldId id="272"/>
            <p14:sldId id="275"/>
            <p14:sldId id="281"/>
            <p14:sldId id="283"/>
            <p14:sldId id="284"/>
          </p14:sldIdLst>
        </p14:section>
        <p14:section name="Methoden" id="{8DBC41D4-5154-459C-ACCB-7A8F9638EBDD}">
          <p14:sldIdLst>
            <p14:sldId id="295"/>
            <p14:sldId id="296"/>
            <p14:sldId id="297"/>
            <p14:sldId id="298"/>
            <p14:sldId id="299"/>
            <p14:sldId id="300"/>
            <p14:sldId id="301"/>
          </p14:sldIdLst>
        </p14:section>
        <p14:section name="Resultate" id="{E76B62C9-4474-4C85-BF00-99B6127BC217}">
          <p14:sldIdLst>
            <p14:sldId id="277"/>
            <p14:sldId id="288"/>
            <p14:sldId id="290"/>
            <p14:sldId id="291"/>
            <p14:sldId id="292"/>
            <p14:sldId id="293"/>
            <p14:sldId id="294"/>
          </p14:sldIdLst>
        </p14:section>
        <p14:section name="Diskussion" id="{C86757D1-8C04-4601-A3F3-26447F39AC97}">
          <p14:sldIdLst>
            <p14:sldId id="261"/>
            <p14:sldId id="302"/>
            <p14:sldId id="308"/>
            <p14:sldId id="307"/>
            <p14:sldId id="303"/>
            <p14:sldId id="304"/>
            <p14:sldId id="260"/>
            <p14:sldId id="306"/>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87524" autoAdjust="0"/>
  </p:normalViewPr>
  <p:slideViewPr>
    <p:cSldViewPr snapToGrid="0">
      <p:cViewPr varScale="1">
        <p:scale>
          <a:sx n="131" d="100"/>
          <a:sy n="131" d="100"/>
        </p:scale>
        <p:origin x="132" y="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40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15A6C-FB1D-42A6-B72B-F49779890AB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de-CH"/>
        </a:p>
      </dgm:t>
    </dgm:pt>
    <dgm:pt modelId="{21D28FB7-361A-493F-BDF5-23B81B730492}">
      <dgm:prSet phldrT="[Text]"/>
      <dgm:spPr/>
      <dgm:t>
        <a:bodyPr/>
        <a:lstStyle/>
        <a:p>
          <a:r>
            <a:rPr lang="de-CH" dirty="0"/>
            <a:t>Selektion</a:t>
          </a:r>
        </a:p>
      </dgm:t>
    </dgm:pt>
    <dgm:pt modelId="{E1F5F666-7930-42B4-9041-D483F58CEDBB}" type="parTrans" cxnId="{C96344E7-2359-4FCE-ABBA-603B313FE3EB}">
      <dgm:prSet/>
      <dgm:spPr/>
      <dgm:t>
        <a:bodyPr/>
        <a:lstStyle/>
        <a:p>
          <a:endParaRPr lang="de-CH"/>
        </a:p>
      </dgm:t>
    </dgm:pt>
    <dgm:pt modelId="{3D68669C-5E85-4604-9DBE-F3A313EBD67D}" type="sibTrans" cxnId="{C96344E7-2359-4FCE-ABBA-603B313FE3EB}">
      <dgm:prSet/>
      <dgm:spPr/>
      <dgm:t>
        <a:bodyPr/>
        <a:lstStyle/>
        <a:p>
          <a:endParaRPr lang="de-CH"/>
        </a:p>
      </dgm:t>
    </dgm:pt>
    <dgm:pt modelId="{8440C4B7-7E5F-4E61-9C27-05D072FC36AA}">
      <dgm:prSet phldrT="[Text]"/>
      <dgm:spPr/>
      <dgm:t>
        <a:bodyPr/>
        <a:lstStyle/>
        <a:p>
          <a:r>
            <a:rPr lang="de-CH" dirty="0"/>
            <a:t>Mutation</a:t>
          </a:r>
        </a:p>
      </dgm:t>
    </dgm:pt>
    <dgm:pt modelId="{46F6F2D9-5021-4984-BAD0-AB76E1E3CCE1}" type="parTrans" cxnId="{10C53394-A71F-4121-B063-CC6B992CDE0D}">
      <dgm:prSet/>
      <dgm:spPr/>
      <dgm:t>
        <a:bodyPr/>
        <a:lstStyle/>
        <a:p>
          <a:endParaRPr lang="de-CH"/>
        </a:p>
      </dgm:t>
    </dgm:pt>
    <dgm:pt modelId="{66A69301-190B-4129-8649-5CBA0C2416BF}" type="sibTrans" cxnId="{10C53394-A71F-4121-B063-CC6B992CDE0D}">
      <dgm:prSet/>
      <dgm:spPr/>
      <dgm:t>
        <a:bodyPr/>
        <a:lstStyle/>
        <a:p>
          <a:endParaRPr lang="de-CH"/>
        </a:p>
      </dgm:t>
    </dgm:pt>
    <dgm:pt modelId="{C2E3A135-561F-4ED4-BCDD-2715B42A9A89}">
      <dgm:prSet phldrT="[Text]"/>
      <dgm:spPr/>
      <dgm:t>
        <a:bodyPr/>
        <a:lstStyle/>
        <a:p>
          <a:r>
            <a:rPr lang="de-CH" dirty="0"/>
            <a:t>Evaluation</a:t>
          </a:r>
        </a:p>
      </dgm:t>
    </dgm:pt>
    <dgm:pt modelId="{FF8C0667-FCBC-4F30-9A96-56CCEE680862}" type="parTrans" cxnId="{900F31F2-63B2-4D21-8AA9-97C18006C5E6}">
      <dgm:prSet/>
      <dgm:spPr/>
      <dgm:t>
        <a:bodyPr/>
        <a:lstStyle/>
        <a:p>
          <a:endParaRPr lang="de-CH"/>
        </a:p>
      </dgm:t>
    </dgm:pt>
    <dgm:pt modelId="{BD9F4815-EB2E-47CC-A129-136F5D869AE2}" type="sibTrans" cxnId="{900F31F2-63B2-4D21-8AA9-97C18006C5E6}">
      <dgm:prSet/>
      <dgm:spPr/>
      <dgm:t>
        <a:bodyPr/>
        <a:lstStyle/>
        <a:p>
          <a:endParaRPr lang="de-CH"/>
        </a:p>
      </dgm:t>
    </dgm:pt>
    <dgm:pt modelId="{DFEA25F7-813C-43EE-824E-85DF9959114C}">
      <dgm:prSet phldrT="[Text]"/>
      <dgm:spPr/>
      <dgm:t>
        <a:bodyPr/>
        <a:lstStyle/>
        <a:p>
          <a:r>
            <a:rPr lang="de-CH" dirty="0"/>
            <a:t>Rekombination</a:t>
          </a:r>
        </a:p>
      </dgm:t>
    </dgm:pt>
    <dgm:pt modelId="{171B8DDF-70BB-4521-955A-023A428E4A89}" type="parTrans" cxnId="{376ABF47-AF04-4D45-9ECD-348B85520123}">
      <dgm:prSet/>
      <dgm:spPr/>
      <dgm:t>
        <a:bodyPr/>
        <a:lstStyle/>
        <a:p>
          <a:endParaRPr lang="de-CH"/>
        </a:p>
      </dgm:t>
    </dgm:pt>
    <dgm:pt modelId="{DD0366FB-10C8-447B-B8B2-F06D5FC33D50}" type="sibTrans" cxnId="{376ABF47-AF04-4D45-9ECD-348B85520123}">
      <dgm:prSet/>
      <dgm:spPr/>
      <dgm:t>
        <a:bodyPr/>
        <a:lstStyle/>
        <a:p>
          <a:endParaRPr lang="de-CH"/>
        </a:p>
      </dgm:t>
    </dgm:pt>
    <dgm:pt modelId="{DDE4228C-212E-47D3-9593-E8BF706BAC43}" type="pres">
      <dgm:prSet presAssocID="{39415A6C-FB1D-42A6-B72B-F49779890AB4}" presName="cycle" presStyleCnt="0">
        <dgm:presLayoutVars>
          <dgm:dir/>
          <dgm:resizeHandles val="exact"/>
        </dgm:presLayoutVars>
      </dgm:prSet>
      <dgm:spPr/>
      <dgm:t>
        <a:bodyPr/>
        <a:lstStyle/>
        <a:p>
          <a:endParaRPr lang="de-CH"/>
        </a:p>
      </dgm:t>
    </dgm:pt>
    <dgm:pt modelId="{E21AA19A-8323-4A7C-AD5E-365CC2823B57}" type="pres">
      <dgm:prSet presAssocID="{C2E3A135-561F-4ED4-BCDD-2715B42A9A89}" presName="node" presStyleLbl="node1" presStyleIdx="0" presStyleCnt="4">
        <dgm:presLayoutVars>
          <dgm:bulletEnabled val="1"/>
        </dgm:presLayoutVars>
      </dgm:prSet>
      <dgm:spPr/>
      <dgm:t>
        <a:bodyPr/>
        <a:lstStyle/>
        <a:p>
          <a:endParaRPr lang="de-CH"/>
        </a:p>
      </dgm:t>
    </dgm:pt>
    <dgm:pt modelId="{4D682A56-D869-4410-BF01-14A5147668D7}" type="pres">
      <dgm:prSet presAssocID="{C2E3A135-561F-4ED4-BCDD-2715B42A9A89}" presName="spNode" presStyleCnt="0"/>
      <dgm:spPr/>
    </dgm:pt>
    <dgm:pt modelId="{38542628-2897-41A3-9E52-16B0E752FB74}" type="pres">
      <dgm:prSet presAssocID="{BD9F4815-EB2E-47CC-A129-136F5D869AE2}" presName="sibTrans" presStyleLbl="sibTrans1D1" presStyleIdx="0" presStyleCnt="4"/>
      <dgm:spPr/>
      <dgm:t>
        <a:bodyPr/>
        <a:lstStyle/>
        <a:p>
          <a:endParaRPr lang="de-CH"/>
        </a:p>
      </dgm:t>
    </dgm:pt>
    <dgm:pt modelId="{45BB1E18-A9AC-4B45-8DFB-DE5E4A1A7810}" type="pres">
      <dgm:prSet presAssocID="{21D28FB7-361A-493F-BDF5-23B81B730492}" presName="node" presStyleLbl="node1" presStyleIdx="1" presStyleCnt="4">
        <dgm:presLayoutVars>
          <dgm:bulletEnabled val="1"/>
        </dgm:presLayoutVars>
      </dgm:prSet>
      <dgm:spPr/>
      <dgm:t>
        <a:bodyPr/>
        <a:lstStyle/>
        <a:p>
          <a:endParaRPr lang="de-CH"/>
        </a:p>
      </dgm:t>
    </dgm:pt>
    <dgm:pt modelId="{7D36FAF6-8A66-47BB-AE8F-B7219295C7F7}" type="pres">
      <dgm:prSet presAssocID="{21D28FB7-361A-493F-BDF5-23B81B730492}" presName="spNode" presStyleCnt="0"/>
      <dgm:spPr/>
    </dgm:pt>
    <dgm:pt modelId="{F2530A63-EA35-4564-B4A3-DC4B264F6EDF}" type="pres">
      <dgm:prSet presAssocID="{3D68669C-5E85-4604-9DBE-F3A313EBD67D}" presName="sibTrans" presStyleLbl="sibTrans1D1" presStyleIdx="1" presStyleCnt="4"/>
      <dgm:spPr/>
      <dgm:t>
        <a:bodyPr/>
        <a:lstStyle/>
        <a:p>
          <a:endParaRPr lang="de-CH"/>
        </a:p>
      </dgm:t>
    </dgm:pt>
    <dgm:pt modelId="{708CF848-C8CA-4C9B-838A-CAACEBCAEECA}" type="pres">
      <dgm:prSet presAssocID="{8440C4B7-7E5F-4E61-9C27-05D072FC36AA}" presName="node" presStyleLbl="node1" presStyleIdx="2" presStyleCnt="4">
        <dgm:presLayoutVars>
          <dgm:bulletEnabled val="1"/>
        </dgm:presLayoutVars>
      </dgm:prSet>
      <dgm:spPr/>
      <dgm:t>
        <a:bodyPr/>
        <a:lstStyle/>
        <a:p>
          <a:endParaRPr lang="de-CH"/>
        </a:p>
      </dgm:t>
    </dgm:pt>
    <dgm:pt modelId="{F31BB438-9E81-4BB8-9B7D-F5FCDCF9FA9A}" type="pres">
      <dgm:prSet presAssocID="{8440C4B7-7E5F-4E61-9C27-05D072FC36AA}" presName="spNode" presStyleCnt="0"/>
      <dgm:spPr/>
    </dgm:pt>
    <dgm:pt modelId="{54713809-7240-4C9E-AE40-71AADAC96588}" type="pres">
      <dgm:prSet presAssocID="{66A69301-190B-4129-8649-5CBA0C2416BF}" presName="sibTrans" presStyleLbl="sibTrans1D1" presStyleIdx="2" presStyleCnt="4"/>
      <dgm:spPr/>
      <dgm:t>
        <a:bodyPr/>
        <a:lstStyle/>
        <a:p>
          <a:endParaRPr lang="de-CH"/>
        </a:p>
      </dgm:t>
    </dgm:pt>
    <dgm:pt modelId="{0D81DC1B-52FC-4F4B-AA8A-6BF53FA12D3C}" type="pres">
      <dgm:prSet presAssocID="{DFEA25F7-813C-43EE-824E-85DF9959114C}" presName="node" presStyleLbl="node1" presStyleIdx="3" presStyleCnt="4">
        <dgm:presLayoutVars>
          <dgm:bulletEnabled val="1"/>
        </dgm:presLayoutVars>
      </dgm:prSet>
      <dgm:spPr/>
      <dgm:t>
        <a:bodyPr/>
        <a:lstStyle/>
        <a:p>
          <a:endParaRPr lang="de-CH"/>
        </a:p>
      </dgm:t>
    </dgm:pt>
    <dgm:pt modelId="{1D75B631-B79F-417C-9400-07C03EB59CC9}" type="pres">
      <dgm:prSet presAssocID="{DFEA25F7-813C-43EE-824E-85DF9959114C}" presName="spNode" presStyleCnt="0"/>
      <dgm:spPr/>
    </dgm:pt>
    <dgm:pt modelId="{179A76FD-898C-40CB-AAA1-1D6563B1B969}" type="pres">
      <dgm:prSet presAssocID="{DD0366FB-10C8-447B-B8B2-F06D5FC33D50}" presName="sibTrans" presStyleLbl="sibTrans1D1" presStyleIdx="3" presStyleCnt="4"/>
      <dgm:spPr/>
      <dgm:t>
        <a:bodyPr/>
        <a:lstStyle/>
        <a:p>
          <a:endParaRPr lang="de-CH"/>
        </a:p>
      </dgm:t>
    </dgm:pt>
  </dgm:ptLst>
  <dgm:cxnLst>
    <dgm:cxn modelId="{C96344E7-2359-4FCE-ABBA-603B313FE3EB}" srcId="{39415A6C-FB1D-42A6-B72B-F49779890AB4}" destId="{21D28FB7-361A-493F-BDF5-23B81B730492}" srcOrd="1" destOrd="0" parTransId="{E1F5F666-7930-42B4-9041-D483F58CEDBB}" sibTransId="{3D68669C-5E85-4604-9DBE-F3A313EBD67D}"/>
    <dgm:cxn modelId="{A800DF1C-8E56-458A-93AF-154D2C6E1921}" type="presOf" srcId="{8440C4B7-7E5F-4E61-9C27-05D072FC36AA}" destId="{708CF848-C8CA-4C9B-838A-CAACEBCAEECA}" srcOrd="0" destOrd="0" presId="urn:microsoft.com/office/officeart/2005/8/layout/cycle5"/>
    <dgm:cxn modelId="{D385E7CB-215F-4F73-8082-F835AD11E0B3}" type="presOf" srcId="{21D28FB7-361A-493F-BDF5-23B81B730492}" destId="{45BB1E18-A9AC-4B45-8DFB-DE5E4A1A7810}" srcOrd="0" destOrd="0" presId="urn:microsoft.com/office/officeart/2005/8/layout/cycle5"/>
    <dgm:cxn modelId="{DA557493-FB94-44BE-8360-38A250BDFE62}" type="presOf" srcId="{C2E3A135-561F-4ED4-BCDD-2715B42A9A89}" destId="{E21AA19A-8323-4A7C-AD5E-365CC2823B57}" srcOrd="0" destOrd="0" presId="urn:microsoft.com/office/officeart/2005/8/layout/cycle5"/>
    <dgm:cxn modelId="{376ABF47-AF04-4D45-9ECD-348B85520123}" srcId="{39415A6C-FB1D-42A6-B72B-F49779890AB4}" destId="{DFEA25F7-813C-43EE-824E-85DF9959114C}" srcOrd="3" destOrd="0" parTransId="{171B8DDF-70BB-4521-955A-023A428E4A89}" sibTransId="{DD0366FB-10C8-447B-B8B2-F06D5FC33D50}"/>
    <dgm:cxn modelId="{10C53394-A71F-4121-B063-CC6B992CDE0D}" srcId="{39415A6C-FB1D-42A6-B72B-F49779890AB4}" destId="{8440C4B7-7E5F-4E61-9C27-05D072FC36AA}" srcOrd="2" destOrd="0" parTransId="{46F6F2D9-5021-4984-BAD0-AB76E1E3CCE1}" sibTransId="{66A69301-190B-4129-8649-5CBA0C2416BF}"/>
    <dgm:cxn modelId="{0679AB37-F3F9-45C5-863E-705CC324AEF4}" type="presOf" srcId="{DD0366FB-10C8-447B-B8B2-F06D5FC33D50}" destId="{179A76FD-898C-40CB-AAA1-1D6563B1B969}" srcOrd="0" destOrd="0" presId="urn:microsoft.com/office/officeart/2005/8/layout/cycle5"/>
    <dgm:cxn modelId="{6FAC2861-7755-4EC6-A50F-E119B76424F4}" type="presOf" srcId="{3D68669C-5E85-4604-9DBE-F3A313EBD67D}" destId="{F2530A63-EA35-4564-B4A3-DC4B264F6EDF}" srcOrd="0" destOrd="0" presId="urn:microsoft.com/office/officeart/2005/8/layout/cycle5"/>
    <dgm:cxn modelId="{2271BE6D-5B53-4684-B518-F2ECE8C75492}" type="presOf" srcId="{66A69301-190B-4129-8649-5CBA0C2416BF}" destId="{54713809-7240-4C9E-AE40-71AADAC96588}" srcOrd="0" destOrd="0" presId="urn:microsoft.com/office/officeart/2005/8/layout/cycle5"/>
    <dgm:cxn modelId="{991B4CBD-DBF7-49BA-A61E-628B3556B49A}" type="presOf" srcId="{39415A6C-FB1D-42A6-B72B-F49779890AB4}" destId="{DDE4228C-212E-47D3-9593-E8BF706BAC43}" srcOrd="0" destOrd="0" presId="urn:microsoft.com/office/officeart/2005/8/layout/cycle5"/>
    <dgm:cxn modelId="{57A95132-4C29-4C39-A77D-94416F433583}" type="presOf" srcId="{BD9F4815-EB2E-47CC-A129-136F5D869AE2}" destId="{38542628-2897-41A3-9E52-16B0E752FB74}" srcOrd="0" destOrd="0" presId="urn:microsoft.com/office/officeart/2005/8/layout/cycle5"/>
    <dgm:cxn modelId="{900F31F2-63B2-4D21-8AA9-97C18006C5E6}" srcId="{39415A6C-FB1D-42A6-B72B-F49779890AB4}" destId="{C2E3A135-561F-4ED4-BCDD-2715B42A9A89}" srcOrd="0" destOrd="0" parTransId="{FF8C0667-FCBC-4F30-9A96-56CCEE680862}" sibTransId="{BD9F4815-EB2E-47CC-A129-136F5D869AE2}"/>
    <dgm:cxn modelId="{D4637B7E-F369-473B-860F-A52A67500CE4}" type="presOf" srcId="{DFEA25F7-813C-43EE-824E-85DF9959114C}" destId="{0D81DC1B-52FC-4F4B-AA8A-6BF53FA12D3C}" srcOrd="0" destOrd="0" presId="urn:microsoft.com/office/officeart/2005/8/layout/cycle5"/>
    <dgm:cxn modelId="{1B72F248-FE43-42EA-B3B5-FB2E8D407D6E}" type="presParOf" srcId="{DDE4228C-212E-47D3-9593-E8BF706BAC43}" destId="{E21AA19A-8323-4A7C-AD5E-365CC2823B57}" srcOrd="0" destOrd="0" presId="urn:microsoft.com/office/officeart/2005/8/layout/cycle5"/>
    <dgm:cxn modelId="{A4CE82AB-9328-4454-99A2-D1A3E7009137}" type="presParOf" srcId="{DDE4228C-212E-47D3-9593-E8BF706BAC43}" destId="{4D682A56-D869-4410-BF01-14A5147668D7}" srcOrd="1" destOrd="0" presId="urn:microsoft.com/office/officeart/2005/8/layout/cycle5"/>
    <dgm:cxn modelId="{A97326C8-3EE9-43CD-96EF-37C256BD04B7}" type="presParOf" srcId="{DDE4228C-212E-47D3-9593-E8BF706BAC43}" destId="{38542628-2897-41A3-9E52-16B0E752FB74}" srcOrd="2" destOrd="0" presId="urn:microsoft.com/office/officeart/2005/8/layout/cycle5"/>
    <dgm:cxn modelId="{A3390813-FAF3-4107-BF35-2DCE7C444A7A}" type="presParOf" srcId="{DDE4228C-212E-47D3-9593-E8BF706BAC43}" destId="{45BB1E18-A9AC-4B45-8DFB-DE5E4A1A7810}" srcOrd="3" destOrd="0" presId="urn:microsoft.com/office/officeart/2005/8/layout/cycle5"/>
    <dgm:cxn modelId="{D616E37D-0D40-4DBC-B5B2-823F952138A2}" type="presParOf" srcId="{DDE4228C-212E-47D3-9593-E8BF706BAC43}" destId="{7D36FAF6-8A66-47BB-AE8F-B7219295C7F7}" srcOrd="4" destOrd="0" presId="urn:microsoft.com/office/officeart/2005/8/layout/cycle5"/>
    <dgm:cxn modelId="{6CD57451-FE70-4E01-8B3F-756C3379501B}" type="presParOf" srcId="{DDE4228C-212E-47D3-9593-E8BF706BAC43}" destId="{F2530A63-EA35-4564-B4A3-DC4B264F6EDF}" srcOrd="5" destOrd="0" presId="urn:microsoft.com/office/officeart/2005/8/layout/cycle5"/>
    <dgm:cxn modelId="{8E8261AA-B03F-4B31-BA16-2E8C156CBF48}" type="presParOf" srcId="{DDE4228C-212E-47D3-9593-E8BF706BAC43}" destId="{708CF848-C8CA-4C9B-838A-CAACEBCAEECA}" srcOrd="6" destOrd="0" presId="urn:microsoft.com/office/officeart/2005/8/layout/cycle5"/>
    <dgm:cxn modelId="{E21F8BC9-9615-48BE-8645-A82C81F536F4}" type="presParOf" srcId="{DDE4228C-212E-47D3-9593-E8BF706BAC43}" destId="{F31BB438-9E81-4BB8-9B7D-F5FCDCF9FA9A}" srcOrd="7" destOrd="0" presId="urn:microsoft.com/office/officeart/2005/8/layout/cycle5"/>
    <dgm:cxn modelId="{041BC78B-07D1-4158-9FB3-434CC8AB6B83}" type="presParOf" srcId="{DDE4228C-212E-47D3-9593-E8BF706BAC43}" destId="{54713809-7240-4C9E-AE40-71AADAC96588}" srcOrd="8" destOrd="0" presId="urn:microsoft.com/office/officeart/2005/8/layout/cycle5"/>
    <dgm:cxn modelId="{03849237-9413-4561-ADB0-0B1FBB39D4B0}" type="presParOf" srcId="{DDE4228C-212E-47D3-9593-E8BF706BAC43}" destId="{0D81DC1B-52FC-4F4B-AA8A-6BF53FA12D3C}" srcOrd="9" destOrd="0" presId="urn:microsoft.com/office/officeart/2005/8/layout/cycle5"/>
    <dgm:cxn modelId="{9C09F36A-60B4-4ED1-83B0-3FC3B229A5F8}" type="presParOf" srcId="{DDE4228C-212E-47D3-9593-E8BF706BAC43}" destId="{1D75B631-B79F-417C-9400-07C03EB59CC9}" srcOrd="10" destOrd="0" presId="urn:microsoft.com/office/officeart/2005/8/layout/cycle5"/>
    <dgm:cxn modelId="{B78731A5-F30D-4351-9EC8-D12C4C818E32}" type="presParOf" srcId="{DDE4228C-212E-47D3-9593-E8BF706BAC43}" destId="{179A76FD-898C-40CB-AAA1-1D6563B1B969}"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ABF2AB-2D49-4353-83BE-8F8C1C20576E}"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US"/>
        </a:p>
      </dgm:t>
    </dgm:pt>
    <dgm:pt modelId="{BDE88BAB-FF06-4CC6-843B-7098637EE017}">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r>
            <a:rPr lang="en-US"/>
            <a:t> </a:t>
          </a:r>
          <a:endParaRPr lang="en-US" dirty="0"/>
        </a:p>
      </dgm:t>
    </dgm:pt>
    <dgm:pt modelId="{4ABB657D-DD5C-4B10-876D-C877C5F5BBCC}" type="parTrans" cxnId="{378BC402-033F-410B-9B10-826B3C4C3302}">
      <dgm:prSet/>
      <dgm:spPr/>
      <dgm:t>
        <a:bodyPr/>
        <a:lstStyle/>
        <a:p>
          <a:endParaRPr lang="en-US">
            <a:noFill/>
          </a:endParaRPr>
        </a:p>
      </dgm:t>
    </dgm:pt>
    <dgm:pt modelId="{B71D02EC-BB9B-400A-8239-B2A6BC3896D0}" type="sibTrans" cxnId="{378BC402-033F-410B-9B10-826B3C4C3302}">
      <dgm:prSet/>
      <dgm:spPr/>
      <dgm:t>
        <a:bodyPr/>
        <a:lstStyle/>
        <a:p>
          <a:endParaRPr lang="en-US">
            <a:noFill/>
          </a:endParaRPr>
        </a:p>
      </dgm:t>
    </dgm:pt>
    <dgm:pt modelId="{AB20B009-B703-42F9-A75E-1C1FB4E542DE}">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60EE2982-CABD-4210-AA07-17BE559CCD17}" type="parTrans" cxnId="{16BFEE4B-A156-439D-A14A-8939064B717D}">
      <dgm:prSet/>
      <dgm:spPr/>
      <dgm:t>
        <a:bodyPr/>
        <a:lstStyle/>
        <a:p>
          <a:endParaRPr lang="en-US">
            <a:noFill/>
          </a:endParaRPr>
        </a:p>
      </dgm:t>
    </dgm:pt>
    <dgm:pt modelId="{9AFAEE4A-E998-4FFC-92AC-CEFE3D71C3C3}" type="sibTrans" cxnId="{16BFEE4B-A156-439D-A14A-8939064B717D}">
      <dgm:prSet/>
      <dgm:spPr/>
      <dgm:t>
        <a:bodyPr/>
        <a:lstStyle/>
        <a:p>
          <a:endParaRPr lang="en-US">
            <a:noFill/>
          </a:endParaRPr>
        </a:p>
      </dgm:t>
    </dgm:pt>
    <dgm:pt modelId="{3EFF5A95-E964-4D55-AAA4-FD13C9C6E191}">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80CA14A-0266-4C58-9345-7A78F0B019EC}" type="parTrans" cxnId="{DA985C19-FD3F-4F99-8ABC-4A0DBAA87EF1}">
      <dgm:prSet/>
      <dgm:spPr/>
      <dgm:t>
        <a:bodyPr/>
        <a:lstStyle/>
        <a:p>
          <a:endParaRPr lang="en-US">
            <a:noFill/>
          </a:endParaRPr>
        </a:p>
      </dgm:t>
    </dgm:pt>
    <dgm:pt modelId="{AC65A0E7-7169-49EE-95C5-DD8380EECA05}" type="sibTrans" cxnId="{DA985C19-FD3F-4F99-8ABC-4A0DBAA87EF1}">
      <dgm:prSet/>
      <dgm:spPr/>
      <dgm:t>
        <a:bodyPr/>
        <a:lstStyle/>
        <a:p>
          <a:endParaRPr lang="en-US">
            <a:noFill/>
          </a:endParaRPr>
        </a:p>
      </dgm:t>
    </dgm:pt>
    <dgm:pt modelId="{D0AC7AF5-E6E6-4817-86B5-2D0BD0C77152}">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053E5C5F-B51B-40E4-9ECA-EA15AD8AA0F5}" type="parTrans" cxnId="{4A780962-911F-46E8-A473-0C61855CB493}">
      <dgm:prSet/>
      <dgm:spPr/>
      <dgm:t>
        <a:bodyPr/>
        <a:lstStyle/>
        <a:p>
          <a:endParaRPr lang="en-US">
            <a:noFill/>
          </a:endParaRPr>
        </a:p>
      </dgm:t>
    </dgm:pt>
    <dgm:pt modelId="{089B9EC7-0555-461E-A976-5E7E4E854731}" type="sibTrans" cxnId="{4A780962-911F-46E8-A473-0C61855CB493}">
      <dgm:prSet/>
      <dgm:spPr/>
      <dgm:t>
        <a:bodyPr/>
        <a:lstStyle/>
        <a:p>
          <a:endParaRPr lang="en-US">
            <a:noFill/>
          </a:endParaRPr>
        </a:p>
      </dgm:t>
    </dgm:pt>
    <dgm:pt modelId="{768B8844-A3D9-47C1-83FF-E47AD9550C70}">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FF545B6A-1B62-47BA-9016-9A072EF14C41}" type="parTrans" cxnId="{FC5A9958-8BBE-4E90-BEB3-6F2CFE21ABA1}">
      <dgm:prSet/>
      <dgm:spPr/>
      <dgm:t>
        <a:bodyPr/>
        <a:lstStyle/>
        <a:p>
          <a:endParaRPr lang="en-US">
            <a:noFill/>
          </a:endParaRPr>
        </a:p>
      </dgm:t>
    </dgm:pt>
    <dgm:pt modelId="{0FC89DC2-D45A-4551-9312-C4E0A80858EA}" type="sibTrans" cxnId="{FC5A9958-8BBE-4E90-BEB3-6F2CFE21ABA1}">
      <dgm:prSet/>
      <dgm:spPr/>
      <dgm:t>
        <a:bodyPr/>
        <a:lstStyle/>
        <a:p>
          <a:endParaRPr lang="en-US">
            <a:noFill/>
          </a:endParaRPr>
        </a:p>
      </dgm:t>
    </dgm:pt>
    <dgm:pt modelId="{C0EEE49C-DD2F-4CB6-88D2-7184C1134740}">
      <dgm:prSet phldrT="[Tex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92D8037-6BA6-459A-8C4A-7C58B375BE3B}" type="parTrans" cxnId="{9C9ADDC3-CA8D-43FC-B1C3-7C1C6D075643}">
      <dgm:prSet/>
      <dgm:spPr/>
      <dgm:t>
        <a:bodyPr/>
        <a:lstStyle/>
        <a:p>
          <a:endParaRPr lang="en-US">
            <a:noFill/>
          </a:endParaRPr>
        </a:p>
      </dgm:t>
    </dgm:pt>
    <dgm:pt modelId="{A283AC09-9385-4EB1-886E-32A2DB5DCBFF}" type="sibTrans" cxnId="{9C9ADDC3-CA8D-43FC-B1C3-7C1C6D075643}">
      <dgm:prSet/>
      <dgm:spPr/>
      <dgm:t>
        <a:bodyPr/>
        <a:lstStyle/>
        <a:p>
          <a:endParaRPr lang="en-US">
            <a:noFill/>
          </a:endParaRPr>
        </a:p>
      </dgm:t>
    </dgm:pt>
    <dgm:pt modelId="{61A0E2D4-8B70-4800-B58F-01DD5EDA660F}">
      <dgm:prSet phldrT="[Text]"/>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293E740-62F3-4E9E-99E0-C569A1ABC339}" type="parTrans" cxnId="{C9F13523-00AF-4372-906E-0E81A5661A75}">
      <dgm:prSet/>
      <dgm:spPr/>
      <dgm:t>
        <a:bodyPr/>
        <a:lstStyle/>
        <a:p>
          <a:endParaRPr lang="en-US">
            <a:noFill/>
          </a:endParaRPr>
        </a:p>
      </dgm:t>
    </dgm:pt>
    <dgm:pt modelId="{9369DD61-8166-4B75-8483-EBD547F3408A}" type="sibTrans" cxnId="{C9F13523-00AF-4372-906E-0E81A5661A75}">
      <dgm:prSet/>
      <dgm:spPr/>
      <dgm:t>
        <a:bodyPr/>
        <a:lstStyle/>
        <a:p>
          <a:endParaRPr lang="en-US">
            <a:noFill/>
          </a:endParaRPr>
        </a:p>
      </dgm:t>
    </dgm:pt>
    <dgm:pt modelId="{08049164-850A-4FAD-B967-C5573D979DFB}">
      <dgm:prSet phldrT="[Text]"/>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1C9B67FA-9DC8-47CE-908E-9ADA673F7440}" type="parTrans" cxnId="{A13F4724-689D-4916-B5DE-F65E7DDFACB5}">
      <dgm:prSet/>
      <dgm:spPr/>
      <dgm:t>
        <a:bodyPr/>
        <a:lstStyle/>
        <a:p>
          <a:endParaRPr lang="en-US">
            <a:noFill/>
          </a:endParaRPr>
        </a:p>
      </dgm:t>
    </dgm:pt>
    <dgm:pt modelId="{6CF1469B-748B-4B58-881E-EA415A342A9E}" type="sibTrans" cxnId="{A13F4724-689D-4916-B5DE-F65E7DDFACB5}">
      <dgm:prSet/>
      <dgm:spPr/>
      <dgm:t>
        <a:bodyPr/>
        <a:lstStyle/>
        <a:p>
          <a:endParaRPr lang="en-US">
            <a:noFill/>
          </a:endParaRPr>
        </a:p>
      </dgm:t>
    </dgm:pt>
    <dgm:pt modelId="{10851BA8-AE49-4BEF-AC2D-FBEE6BE099BB}">
      <dgm:prSet phldrT="[Text]"/>
      <dgm:spPr>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ABA1C4D-61EE-43B4-8222-B03E9223CB20}" type="parTrans" cxnId="{4E5D985C-D4CE-4FC4-BB47-F187C2AF38AB}">
      <dgm:prSet/>
      <dgm:spPr/>
      <dgm:t>
        <a:bodyPr/>
        <a:lstStyle/>
        <a:p>
          <a:endParaRPr lang="en-US">
            <a:noFill/>
          </a:endParaRPr>
        </a:p>
      </dgm:t>
    </dgm:pt>
    <dgm:pt modelId="{DE5F5F5C-F664-471D-87C5-BC91E3878B82}" type="sibTrans" cxnId="{4E5D985C-D4CE-4FC4-BB47-F187C2AF38AB}">
      <dgm:prSet/>
      <dgm:spPr/>
      <dgm:t>
        <a:bodyPr/>
        <a:lstStyle/>
        <a:p>
          <a:endParaRPr lang="en-US">
            <a:noFill/>
          </a:endParaRPr>
        </a:p>
      </dgm:t>
    </dgm:pt>
    <dgm:pt modelId="{34AA9449-4E7F-41DE-A107-C65A49BE8D77}">
      <dgm:prSet phldrT="[Text]"/>
      <dgm:spPr>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41D7CB5B-3F49-45DD-BA7D-3C6BAAED4030}" type="parTrans" cxnId="{F69053DE-D54F-4F36-BE01-D19FA6EAA780}">
      <dgm:prSet/>
      <dgm:spPr/>
      <dgm:t>
        <a:bodyPr/>
        <a:lstStyle/>
        <a:p>
          <a:endParaRPr lang="en-US">
            <a:noFill/>
          </a:endParaRPr>
        </a:p>
      </dgm:t>
    </dgm:pt>
    <dgm:pt modelId="{54C64891-768D-4719-B8B5-7C02EECB9AB5}" type="sibTrans" cxnId="{F69053DE-D54F-4F36-BE01-D19FA6EAA780}">
      <dgm:prSet/>
      <dgm:spPr/>
      <dgm:t>
        <a:bodyPr/>
        <a:lstStyle/>
        <a:p>
          <a:endParaRPr lang="en-US">
            <a:noFill/>
          </a:endParaRPr>
        </a:p>
      </dgm:t>
    </dgm:pt>
    <dgm:pt modelId="{5F183FF4-1C82-43D1-B4B3-AE7E828836E2}">
      <dgm:prSet phldrT="[Text]"/>
      <dgm:spPr>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86996F08-168B-4AD9-A1CC-00FD723C842D}" type="parTrans" cxnId="{7AAAB390-CDBD-4225-AAEA-5A690F9895B6}">
      <dgm:prSet/>
      <dgm:spPr/>
      <dgm:t>
        <a:bodyPr/>
        <a:lstStyle/>
        <a:p>
          <a:endParaRPr lang="en-US">
            <a:noFill/>
          </a:endParaRPr>
        </a:p>
      </dgm:t>
    </dgm:pt>
    <dgm:pt modelId="{D1DBD924-FD07-4CA3-8BBB-7D4BB640FE38}" type="sibTrans" cxnId="{7AAAB390-CDBD-4225-AAEA-5A690F9895B6}">
      <dgm:prSet/>
      <dgm:spPr/>
      <dgm:t>
        <a:bodyPr/>
        <a:lstStyle/>
        <a:p>
          <a:endParaRPr lang="en-US">
            <a:noFill/>
          </a:endParaRPr>
        </a:p>
      </dgm:t>
    </dgm:pt>
    <dgm:pt modelId="{C6FAB9AD-75DB-4324-AC01-9BEF61C5D51A}">
      <dgm:prSet phldrT="[Text]"/>
      <dgm:spPr>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A2128B5-A39B-422A-8768-97C83B2E5FC5}" type="parTrans" cxnId="{A0D30CEC-F99E-40BD-ACBB-0FBA84B4A888}">
      <dgm:prSet/>
      <dgm:spPr/>
      <dgm:t>
        <a:bodyPr/>
        <a:lstStyle/>
        <a:p>
          <a:endParaRPr lang="en-US">
            <a:noFill/>
          </a:endParaRPr>
        </a:p>
      </dgm:t>
    </dgm:pt>
    <dgm:pt modelId="{FC417E79-F383-4E18-815D-4704E3ADEBC8}" type="sibTrans" cxnId="{A0D30CEC-F99E-40BD-ACBB-0FBA84B4A888}">
      <dgm:prSet/>
      <dgm:spPr/>
      <dgm:t>
        <a:bodyPr/>
        <a:lstStyle/>
        <a:p>
          <a:endParaRPr lang="en-US">
            <a:noFill/>
          </a:endParaRPr>
        </a:p>
      </dgm:t>
    </dgm:pt>
    <dgm:pt modelId="{A5A5BF2D-FE57-4FA8-9D48-EB9947912ADD}" type="pres">
      <dgm:prSet presAssocID="{6DABF2AB-2D49-4353-83BE-8F8C1C20576E}" presName="Name0" presStyleCnt="0">
        <dgm:presLayoutVars>
          <dgm:dir/>
          <dgm:resizeHandles val="exact"/>
        </dgm:presLayoutVars>
      </dgm:prSet>
      <dgm:spPr/>
      <dgm:t>
        <a:bodyPr/>
        <a:lstStyle/>
        <a:p>
          <a:endParaRPr lang="de-CH"/>
        </a:p>
      </dgm:t>
    </dgm:pt>
    <dgm:pt modelId="{727B0190-6A8E-4B09-96FB-32A28072BA03}" type="pres">
      <dgm:prSet presAssocID="{BDE88BAB-FF06-4CC6-843B-7098637EE017}" presName="node" presStyleLbl="node1" presStyleIdx="0" presStyleCnt="12">
        <dgm:presLayoutVars>
          <dgm:bulletEnabled val="1"/>
        </dgm:presLayoutVars>
      </dgm:prSet>
      <dgm:spPr/>
      <dgm:t>
        <a:bodyPr/>
        <a:lstStyle/>
        <a:p>
          <a:endParaRPr lang="de-CH"/>
        </a:p>
      </dgm:t>
    </dgm:pt>
    <dgm:pt modelId="{CAC0F260-03DE-44EF-9363-2ED49DBB96B3}" type="pres">
      <dgm:prSet presAssocID="{B71D02EC-BB9B-400A-8239-B2A6BC3896D0}" presName="sibTrans" presStyleLbl="sibTrans1D1" presStyleIdx="0" presStyleCnt="11"/>
      <dgm:spPr/>
      <dgm:t>
        <a:bodyPr/>
        <a:lstStyle/>
        <a:p>
          <a:endParaRPr lang="de-CH"/>
        </a:p>
      </dgm:t>
    </dgm:pt>
    <dgm:pt modelId="{AF8076EF-8C66-4D40-B3D5-E075F46FB37E}" type="pres">
      <dgm:prSet presAssocID="{B71D02EC-BB9B-400A-8239-B2A6BC3896D0}" presName="connectorText" presStyleLbl="sibTrans1D1" presStyleIdx="0" presStyleCnt="11"/>
      <dgm:spPr/>
      <dgm:t>
        <a:bodyPr/>
        <a:lstStyle/>
        <a:p>
          <a:endParaRPr lang="de-CH"/>
        </a:p>
      </dgm:t>
    </dgm:pt>
    <dgm:pt modelId="{2F008D0D-6C99-4040-BC28-4FC322E8C061}" type="pres">
      <dgm:prSet presAssocID="{AB20B009-B703-42F9-A75E-1C1FB4E542DE}" presName="node" presStyleLbl="node1" presStyleIdx="1" presStyleCnt="12">
        <dgm:presLayoutVars>
          <dgm:bulletEnabled val="1"/>
        </dgm:presLayoutVars>
      </dgm:prSet>
      <dgm:spPr/>
      <dgm:t>
        <a:bodyPr/>
        <a:lstStyle/>
        <a:p>
          <a:endParaRPr lang="de-CH"/>
        </a:p>
      </dgm:t>
    </dgm:pt>
    <dgm:pt modelId="{C36095AE-9EAA-47C3-BDF7-4324889E4E1B}" type="pres">
      <dgm:prSet presAssocID="{9AFAEE4A-E998-4FFC-92AC-CEFE3D71C3C3}" presName="sibTrans" presStyleLbl="sibTrans1D1" presStyleIdx="1" presStyleCnt="11"/>
      <dgm:spPr/>
      <dgm:t>
        <a:bodyPr/>
        <a:lstStyle/>
        <a:p>
          <a:endParaRPr lang="de-CH"/>
        </a:p>
      </dgm:t>
    </dgm:pt>
    <dgm:pt modelId="{702FCD98-AC54-4F56-AF97-E582B6C38965}" type="pres">
      <dgm:prSet presAssocID="{9AFAEE4A-E998-4FFC-92AC-CEFE3D71C3C3}" presName="connectorText" presStyleLbl="sibTrans1D1" presStyleIdx="1" presStyleCnt="11"/>
      <dgm:spPr/>
      <dgm:t>
        <a:bodyPr/>
        <a:lstStyle/>
        <a:p>
          <a:endParaRPr lang="de-CH"/>
        </a:p>
      </dgm:t>
    </dgm:pt>
    <dgm:pt modelId="{4B43B421-7094-4083-A6B2-9714AB984BDE}" type="pres">
      <dgm:prSet presAssocID="{3EFF5A95-E964-4D55-AAA4-FD13C9C6E191}" presName="node" presStyleLbl="node1" presStyleIdx="2" presStyleCnt="12">
        <dgm:presLayoutVars>
          <dgm:bulletEnabled val="1"/>
        </dgm:presLayoutVars>
      </dgm:prSet>
      <dgm:spPr/>
      <dgm:t>
        <a:bodyPr/>
        <a:lstStyle/>
        <a:p>
          <a:endParaRPr lang="de-CH"/>
        </a:p>
      </dgm:t>
    </dgm:pt>
    <dgm:pt modelId="{9037B6F4-6E39-459A-88C2-649F6E5E3926}" type="pres">
      <dgm:prSet presAssocID="{AC65A0E7-7169-49EE-95C5-DD8380EECA05}" presName="sibTrans" presStyleLbl="sibTrans1D1" presStyleIdx="2" presStyleCnt="11"/>
      <dgm:spPr/>
      <dgm:t>
        <a:bodyPr/>
        <a:lstStyle/>
        <a:p>
          <a:endParaRPr lang="de-CH"/>
        </a:p>
      </dgm:t>
    </dgm:pt>
    <dgm:pt modelId="{93AC1660-B3E8-4263-830C-359DC782A440}" type="pres">
      <dgm:prSet presAssocID="{AC65A0E7-7169-49EE-95C5-DD8380EECA05}" presName="connectorText" presStyleLbl="sibTrans1D1" presStyleIdx="2" presStyleCnt="11"/>
      <dgm:spPr/>
      <dgm:t>
        <a:bodyPr/>
        <a:lstStyle/>
        <a:p>
          <a:endParaRPr lang="de-CH"/>
        </a:p>
      </dgm:t>
    </dgm:pt>
    <dgm:pt modelId="{DE10D476-324A-4AD3-88E4-38392EAA5BA3}" type="pres">
      <dgm:prSet presAssocID="{D0AC7AF5-E6E6-4817-86B5-2D0BD0C77152}" presName="node" presStyleLbl="node1" presStyleIdx="3" presStyleCnt="12">
        <dgm:presLayoutVars>
          <dgm:bulletEnabled val="1"/>
        </dgm:presLayoutVars>
      </dgm:prSet>
      <dgm:spPr/>
      <dgm:t>
        <a:bodyPr/>
        <a:lstStyle/>
        <a:p>
          <a:endParaRPr lang="de-CH"/>
        </a:p>
      </dgm:t>
    </dgm:pt>
    <dgm:pt modelId="{EE7F03A0-F9E1-4D34-8D13-7FE4A752D5D6}" type="pres">
      <dgm:prSet presAssocID="{089B9EC7-0555-461E-A976-5E7E4E854731}" presName="sibTrans" presStyleLbl="sibTrans1D1" presStyleIdx="3" presStyleCnt="11"/>
      <dgm:spPr/>
      <dgm:t>
        <a:bodyPr/>
        <a:lstStyle/>
        <a:p>
          <a:endParaRPr lang="de-CH"/>
        </a:p>
      </dgm:t>
    </dgm:pt>
    <dgm:pt modelId="{D991305D-9DCE-4A91-8C96-2B9AEA755B0F}" type="pres">
      <dgm:prSet presAssocID="{089B9EC7-0555-461E-A976-5E7E4E854731}" presName="connectorText" presStyleLbl="sibTrans1D1" presStyleIdx="3" presStyleCnt="11"/>
      <dgm:spPr/>
      <dgm:t>
        <a:bodyPr/>
        <a:lstStyle/>
        <a:p>
          <a:endParaRPr lang="de-CH"/>
        </a:p>
      </dgm:t>
    </dgm:pt>
    <dgm:pt modelId="{86D3C334-24B1-492E-97EB-9FEBAE881506}" type="pres">
      <dgm:prSet presAssocID="{768B8844-A3D9-47C1-83FF-E47AD9550C70}" presName="node" presStyleLbl="node1" presStyleIdx="4" presStyleCnt="12">
        <dgm:presLayoutVars>
          <dgm:bulletEnabled val="1"/>
        </dgm:presLayoutVars>
      </dgm:prSet>
      <dgm:spPr/>
      <dgm:t>
        <a:bodyPr/>
        <a:lstStyle/>
        <a:p>
          <a:endParaRPr lang="de-CH"/>
        </a:p>
      </dgm:t>
    </dgm:pt>
    <dgm:pt modelId="{72072922-922E-4AC1-8E5E-81FBAB2ECE26}" type="pres">
      <dgm:prSet presAssocID="{0FC89DC2-D45A-4551-9312-C4E0A80858EA}" presName="sibTrans" presStyleLbl="sibTrans1D1" presStyleIdx="4" presStyleCnt="11"/>
      <dgm:spPr/>
      <dgm:t>
        <a:bodyPr/>
        <a:lstStyle/>
        <a:p>
          <a:endParaRPr lang="de-CH"/>
        </a:p>
      </dgm:t>
    </dgm:pt>
    <dgm:pt modelId="{1D30A550-6D24-4628-B653-21C83F35501B}" type="pres">
      <dgm:prSet presAssocID="{0FC89DC2-D45A-4551-9312-C4E0A80858EA}" presName="connectorText" presStyleLbl="sibTrans1D1" presStyleIdx="4" presStyleCnt="11"/>
      <dgm:spPr/>
      <dgm:t>
        <a:bodyPr/>
        <a:lstStyle/>
        <a:p>
          <a:endParaRPr lang="de-CH"/>
        </a:p>
      </dgm:t>
    </dgm:pt>
    <dgm:pt modelId="{42BEB112-A920-49D6-BB80-C03C903B90DE}" type="pres">
      <dgm:prSet presAssocID="{C0EEE49C-DD2F-4CB6-88D2-7184C1134740}" presName="node" presStyleLbl="node1" presStyleIdx="5" presStyleCnt="12">
        <dgm:presLayoutVars>
          <dgm:bulletEnabled val="1"/>
        </dgm:presLayoutVars>
      </dgm:prSet>
      <dgm:spPr/>
      <dgm:t>
        <a:bodyPr/>
        <a:lstStyle/>
        <a:p>
          <a:endParaRPr lang="de-CH"/>
        </a:p>
      </dgm:t>
    </dgm:pt>
    <dgm:pt modelId="{B5398559-37A6-4979-B6EC-92B124DC6E0A}" type="pres">
      <dgm:prSet presAssocID="{A283AC09-9385-4EB1-886E-32A2DB5DCBFF}" presName="sibTrans" presStyleLbl="sibTrans1D1" presStyleIdx="5" presStyleCnt="11"/>
      <dgm:spPr/>
      <dgm:t>
        <a:bodyPr/>
        <a:lstStyle/>
        <a:p>
          <a:endParaRPr lang="de-CH"/>
        </a:p>
      </dgm:t>
    </dgm:pt>
    <dgm:pt modelId="{E7C83F04-4D24-405D-BFBA-DFD3B6D32B73}" type="pres">
      <dgm:prSet presAssocID="{A283AC09-9385-4EB1-886E-32A2DB5DCBFF}" presName="connectorText" presStyleLbl="sibTrans1D1" presStyleIdx="5" presStyleCnt="11"/>
      <dgm:spPr/>
      <dgm:t>
        <a:bodyPr/>
        <a:lstStyle/>
        <a:p>
          <a:endParaRPr lang="de-CH"/>
        </a:p>
      </dgm:t>
    </dgm:pt>
    <dgm:pt modelId="{A7B49DAC-1388-4760-98FD-6E67D6AFC0F7}" type="pres">
      <dgm:prSet presAssocID="{61A0E2D4-8B70-4800-B58F-01DD5EDA660F}" presName="node" presStyleLbl="node1" presStyleIdx="6" presStyleCnt="12">
        <dgm:presLayoutVars>
          <dgm:bulletEnabled val="1"/>
        </dgm:presLayoutVars>
      </dgm:prSet>
      <dgm:spPr/>
      <dgm:t>
        <a:bodyPr/>
        <a:lstStyle/>
        <a:p>
          <a:endParaRPr lang="de-CH"/>
        </a:p>
      </dgm:t>
    </dgm:pt>
    <dgm:pt modelId="{AA60A0BF-3E0B-4003-B522-5C840B03DFEB}" type="pres">
      <dgm:prSet presAssocID="{9369DD61-8166-4B75-8483-EBD547F3408A}" presName="sibTrans" presStyleLbl="sibTrans1D1" presStyleIdx="6" presStyleCnt="11"/>
      <dgm:spPr/>
      <dgm:t>
        <a:bodyPr/>
        <a:lstStyle/>
        <a:p>
          <a:endParaRPr lang="de-CH"/>
        </a:p>
      </dgm:t>
    </dgm:pt>
    <dgm:pt modelId="{08A56F00-36E7-424B-AEC4-D0126461B66E}" type="pres">
      <dgm:prSet presAssocID="{9369DD61-8166-4B75-8483-EBD547F3408A}" presName="connectorText" presStyleLbl="sibTrans1D1" presStyleIdx="6" presStyleCnt="11"/>
      <dgm:spPr/>
      <dgm:t>
        <a:bodyPr/>
        <a:lstStyle/>
        <a:p>
          <a:endParaRPr lang="de-CH"/>
        </a:p>
      </dgm:t>
    </dgm:pt>
    <dgm:pt modelId="{25ADD7D8-0E98-4D3F-8F54-8308BB2696F5}" type="pres">
      <dgm:prSet presAssocID="{08049164-850A-4FAD-B967-C5573D979DFB}" presName="node" presStyleLbl="node1" presStyleIdx="7" presStyleCnt="12">
        <dgm:presLayoutVars>
          <dgm:bulletEnabled val="1"/>
        </dgm:presLayoutVars>
      </dgm:prSet>
      <dgm:spPr/>
      <dgm:t>
        <a:bodyPr/>
        <a:lstStyle/>
        <a:p>
          <a:endParaRPr lang="de-CH"/>
        </a:p>
      </dgm:t>
    </dgm:pt>
    <dgm:pt modelId="{0E07FE93-AAFD-4BC6-9A63-F7B37E03AAE0}" type="pres">
      <dgm:prSet presAssocID="{6CF1469B-748B-4B58-881E-EA415A342A9E}" presName="sibTrans" presStyleLbl="sibTrans1D1" presStyleIdx="7" presStyleCnt="11"/>
      <dgm:spPr/>
      <dgm:t>
        <a:bodyPr/>
        <a:lstStyle/>
        <a:p>
          <a:endParaRPr lang="de-CH"/>
        </a:p>
      </dgm:t>
    </dgm:pt>
    <dgm:pt modelId="{BE3ADFD4-0CCA-4843-938A-3DD4C46B50F1}" type="pres">
      <dgm:prSet presAssocID="{6CF1469B-748B-4B58-881E-EA415A342A9E}" presName="connectorText" presStyleLbl="sibTrans1D1" presStyleIdx="7" presStyleCnt="11"/>
      <dgm:spPr/>
      <dgm:t>
        <a:bodyPr/>
        <a:lstStyle/>
        <a:p>
          <a:endParaRPr lang="de-CH"/>
        </a:p>
      </dgm:t>
    </dgm:pt>
    <dgm:pt modelId="{CB38CB9B-5D0E-4752-AE6D-51898561AE9F}" type="pres">
      <dgm:prSet presAssocID="{10851BA8-AE49-4BEF-AC2D-FBEE6BE099BB}" presName="node" presStyleLbl="node1" presStyleIdx="8" presStyleCnt="12">
        <dgm:presLayoutVars>
          <dgm:bulletEnabled val="1"/>
        </dgm:presLayoutVars>
      </dgm:prSet>
      <dgm:spPr/>
      <dgm:t>
        <a:bodyPr/>
        <a:lstStyle/>
        <a:p>
          <a:endParaRPr lang="de-CH"/>
        </a:p>
      </dgm:t>
    </dgm:pt>
    <dgm:pt modelId="{D4EEDD48-67AC-4B5C-BF9B-75167ABA1641}" type="pres">
      <dgm:prSet presAssocID="{DE5F5F5C-F664-471D-87C5-BC91E3878B82}" presName="sibTrans" presStyleLbl="sibTrans1D1" presStyleIdx="8" presStyleCnt="11"/>
      <dgm:spPr/>
      <dgm:t>
        <a:bodyPr/>
        <a:lstStyle/>
        <a:p>
          <a:endParaRPr lang="de-CH"/>
        </a:p>
      </dgm:t>
    </dgm:pt>
    <dgm:pt modelId="{7CD5FC14-BB0A-43CF-8806-EC4D327F2176}" type="pres">
      <dgm:prSet presAssocID="{DE5F5F5C-F664-471D-87C5-BC91E3878B82}" presName="connectorText" presStyleLbl="sibTrans1D1" presStyleIdx="8" presStyleCnt="11"/>
      <dgm:spPr/>
      <dgm:t>
        <a:bodyPr/>
        <a:lstStyle/>
        <a:p>
          <a:endParaRPr lang="de-CH"/>
        </a:p>
      </dgm:t>
    </dgm:pt>
    <dgm:pt modelId="{2DCAD163-4B23-4D84-B26E-B8F877E93693}" type="pres">
      <dgm:prSet presAssocID="{34AA9449-4E7F-41DE-A107-C65A49BE8D77}" presName="node" presStyleLbl="node1" presStyleIdx="9" presStyleCnt="12">
        <dgm:presLayoutVars>
          <dgm:bulletEnabled val="1"/>
        </dgm:presLayoutVars>
      </dgm:prSet>
      <dgm:spPr/>
      <dgm:t>
        <a:bodyPr/>
        <a:lstStyle/>
        <a:p>
          <a:endParaRPr lang="de-CH"/>
        </a:p>
      </dgm:t>
    </dgm:pt>
    <dgm:pt modelId="{F6F12019-B9A8-494D-803E-83CEBEC116A9}" type="pres">
      <dgm:prSet presAssocID="{54C64891-768D-4719-B8B5-7C02EECB9AB5}" presName="sibTrans" presStyleLbl="sibTrans1D1" presStyleIdx="9" presStyleCnt="11"/>
      <dgm:spPr/>
      <dgm:t>
        <a:bodyPr/>
        <a:lstStyle/>
        <a:p>
          <a:endParaRPr lang="de-CH"/>
        </a:p>
      </dgm:t>
    </dgm:pt>
    <dgm:pt modelId="{EB56038A-D6A3-462F-AAA0-0F9CB0A94B22}" type="pres">
      <dgm:prSet presAssocID="{54C64891-768D-4719-B8B5-7C02EECB9AB5}" presName="connectorText" presStyleLbl="sibTrans1D1" presStyleIdx="9" presStyleCnt="11"/>
      <dgm:spPr/>
      <dgm:t>
        <a:bodyPr/>
        <a:lstStyle/>
        <a:p>
          <a:endParaRPr lang="de-CH"/>
        </a:p>
      </dgm:t>
    </dgm:pt>
    <dgm:pt modelId="{7BED1416-B30A-4E97-B195-55F96A333461}" type="pres">
      <dgm:prSet presAssocID="{5F183FF4-1C82-43D1-B4B3-AE7E828836E2}" presName="node" presStyleLbl="node1" presStyleIdx="10" presStyleCnt="12">
        <dgm:presLayoutVars>
          <dgm:bulletEnabled val="1"/>
        </dgm:presLayoutVars>
      </dgm:prSet>
      <dgm:spPr/>
      <dgm:t>
        <a:bodyPr/>
        <a:lstStyle/>
        <a:p>
          <a:endParaRPr lang="de-CH"/>
        </a:p>
      </dgm:t>
    </dgm:pt>
    <dgm:pt modelId="{504134FC-B996-4909-B21F-2B1B80075BD3}" type="pres">
      <dgm:prSet presAssocID="{D1DBD924-FD07-4CA3-8BBB-7D4BB640FE38}" presName="sibTrans" presStyleLbl="sibTrans1D1" presStyleIdx="10" presStyleCnt="11"/>
      <dgm:spPr/>
      <dgm:t>
        <a:bodyPr/>
        <a:lstStyle/>
        <a:p>
          <a:endParaRPr lang="de-CH"/>
        </a:p>
      </dgm:t>
    </dgm:pt>
    <dgm:pt modelId="{2DD305A7-61CC-4F6B-ACBB-26FC51C47520}" type="pres">
      <dgm:prSet presAssocID="{D1DBD924-FD07-4CA3-8BBB-7D4BB640FE38}" presName="connectorText" presStyleLbl="sibTrans1D1" presStyleIdx="10" presStyleCnt="11"/>
      <dgm:spPr/>
      <dgm:t>
        <a:bodyPr/>
        <a:lstStyle/>
        <a:p>
          <a:endParaRPr lang="de-CH"/>
        </a:p>
      </dgm:t>
    </dgm:pt>
    <dgm:pt modelId="{8E5C3A2C-BB41-4E89-B6B6-2690D6AF20DF}" type="pres">
      <dgm:prSet presAssocID="{C6FAB9AD-75DB-4324-AC01-9BEF61C5D51A}" presName="node" presStyleLbl="node1" presStyleIdx="11" presStyleCnt="12">
        <dgm:presLayoutVars>
          <dgm:bulletEnabled val="1"/>
        </dgm:presLayoutVars>
      </dgm:prSet>
      <dgm:spPr/>
      <dgm:t>
        <a:bodyPr/>
        <a:lstStyle/>
        <a:p>
          <a:endParaRPr lang="de-CH"/>
        </a:p>
      </dgm:t>
    </dgm:pt>
  </dgm:ptLst>
  <dgm:cxnLst>
    <dgm:cxn modelId="{7934B0CA-2C01-4602-91EC-912875350C08}" type="presOf" srcId="{10851BA8-AE49-4BEF-AC2D-FBEE6BE099BB}" destId="{CB38CB9B-5D0E-4752-AE6D-51898561AE9F}" srcOrd="0" destOrd="0" presId="urn:microsoft.com/office/officeart/2005/8/layout/bProcess3"/>
    <dgm:cxn modelId="{A13F4724-689D-4916-B5DE-F65E7DDFACB5}" srcId="{6DABF2AB-2D49-4353-83BE-8F8C1C20576E}" destId="{08049164-850A-4FAD-B967-C5573D979DFB}" srcOrd="7" destOrd="0" parTransId="{1C9B67FA-9DC8-47CE-908E-9ADA673F7440}" sibTransId="{6CF1469B-748B-4B58-881E-EA415A342A9E}"/>
    <dgm:cxn modelId="{A3BC0475-C630-44E2-8AB5-753780CB4B91}" type="presOf" srcId="{9369DD61-8166-4B75-8483-EBD547F3408A}" destId="{08A56F00-36E7-424B-AEC4-D0126461B66E}" srcOrd="1" destOrd="0" presId="urn:microsoft.com/office/officeart/2005/8/layout/bProcess3"/>
    <dgm:cxn modelId="{84D8944F-4606-43C1-BB2E-DD86A4FA2A4C}" type="presOf" srcId="{AC65A0E7-7169-49EE-95C5-DD8380EECA05}" destId="{9037B6F4-6E39-459A-88C2-649F6E5E3926}" srcOrd="0" destOrd="0" presId="urn:microsoft.com/office/officeart/2005/8/layout/bProcess3"/>
    <dgm:cxn modelId="{BE547EB5-A940-46B4-973E-1B1F186D6D09}" type="presOf" srcId="{54C64891-768D-4719-B8B5-7C02EECB9AB5}" destId="{F6F12019-B9A8-494D-803E-83CEBEC116A9}" srcOrd="0" destOrd="0" presId="urn:microsoft.com/office/officeart/2005/8/layout/bProcess3"/>
    <dgm:cxn modelId="{47A27305-DE18-47F1-A7D6-917A721438D6}" type="presOf" srcId="{768B8844-A3D9-47C1-83FF-E47AD9550C70}" destId="{86D3C334-24B1-492E-97EB-9FEBAE881506}" srcOrd="0" destOrd="0" presId="urn:microsoft.com/office/officeart/2005/8/layout/bProcess3"/>
    <dgm:cxn modelId="{378BC402-033F-410B-9B10-826B3C4C3302}" srcId="{6DABF2AB-2D49-4353-83BE-8F8C1C20576E}" destId="{BDE88BAB-FF06-4CC6-843B-7098637EE017}" srcOrd="0" destOrd="0" parTransId="{4ABB657D-DD5C-4B10-876D-C877C5F5BBCC}" sibTransId="{B71D02EC-BB9B-400A-8239-B2A6BC3896D0}"/>
    <dgm:cxn modelId="{E0FFB573-A95F-4BC4-A13A-4EE65FD99A77}" type="presOf" srcId="{54C64891-768D-4719-B8B5-7C02EECB9AB5}" destId="{EB56038A-D6A3-462F-AAA0-0F9CB0A94B22}" srcOrd="1" destOrd="0" presId="urn:microsoft.com/office/officeart/2005/8/layout/bProcess3"/>
    <dgm:cxn modelId="{9E21F494-8E26-44C1-946B-5315C9D03719}" type="presOf" srcId="{AB20B009-B703-42F9-A75E-1C1FB4E542DE}" destId="{2F008D0D-6C99-4040-BC28-4FC322E8C061}" srcOrd="0" destOrd="0" presId="urn:microsoft.com/office/officeart/2005/8/layout/bProcess3"/>
    <dgm:cxn modelId="{AFE0415A-BEEF-4BCB-AC3E-EFE6C611025F}" type="presOf" srcId="{BDE88BAB-FF06-4CC6-843B-7098637EE017}" destId="{727B0190-6A8E-4B09-96FB-32A28072BA03}" srcOrd="0" destOrd="0" presId="urn:microsoft.com/office/officeart/2005/8/layout/bProcess3"/>
    <dgm:cxn modelId="{4A780962-911F-46E8-A473-0C61855CB493}" srcId="{6DABF2AB-2D49-4353-83BE-8F8C1C20576E}" destId="{D0AC7AF5-E6E6-4817-86B5-2D0BD0C77152}" srcOrd="3" destOrd="0" parTransId="{053E5C5F-B51B-40E4-9ECA-EA15AD8AA0F5}" sibTransId="{089B9EC7-0555-461E-A976-5E7E4E854731}"/>
    <dgm:cxn modelId="{114C7BD8-A788-460E-86A8-771BA4BE21A5}" type="presOf" srcId="{D1DBD924-FD07-4CA3-8BBB-7D4BB640FE38}" destId="{2DD305A7-61CC-4F6B-ACBB-26FC51C47520}" srcOrd="1" destOrd="0" presId="urn:microsoft.com/office/officeart/2005/8/layout/bProcess3"/>
    <dgm:cxn modelId="{FC5A9958-8BBE-4E90-BEB3-6F2CFE21ABA1}" srcId="{6DABF2AB-2D49-4353-83BE-8F8C1C20576E}" destId="{768B8844-A3D9-47C1-83FF-E47AD9550C70}" srcOrd="4" destOrd="0" parTransId="{FF545B6A-1B62-47BA-9016-9A072EF14C41}" sibTransId="{0FC89DC2-D45A-4551-9312-C4E0A80858EA}"/>
    <dgm:cxn modelId="{A0D30CEC-F99E-40BD-ACBB-0FBA84B4A888}" srcId="{6DABF2AB-2D49-4353-83BE-8F8C1C20576E}" destId="{C6FAB9AD-75DB-4324-AC01-9BEF61C5D51A}" srcOrd="11" destOrd="0" parTransId="{AA2128B5-A39B-422A-8768-97C83B2E5FC5}" sibTransId="{FC417E79-F383-4E18-815D-4704E3ADEBC8}"/>
    <dgm:cxn modelId="{747F6292-65F6-4C1C-8283-C35948B89721}" type="presOf" srcId="{B71D02EC-BB9B-400A-8239-B2A6BC3896D0}" destId="{AF8076EF-8C66-4D40-B3D5-E075F46FB37E}" srcOrd="1" destOrd="0" presId="urn:microsoft.com/office/officeart/2005/8/layout/bProcess3"/>
    <dgm:cxn modelId="{0FE1F1EC-B0C9-44C9-964D-8CD43537C6EA}" type="presOf" srcId="{089B9EC7-0555-461E-A976-5E7E4E854731}" destId="{D991305D-9DCE-4A91-8C96-2B9AEA755B0F}" srcOrd="1" destOrd="0" presId="urn:microsoft.com/office/officeart/2005/8/layout/bProcess3"/>
    <dgm:cxn modelId="{3D24DDD6-979D-4887-9447-B75C035306FB}" type="presOf" srcId="{61A0E2D4-8B70-4800-B58F-01DD5EDA660F}" destId="{A7B49DAC-1388-4760-98FD-6E67D6AFC0F7}" srcOrd="0" destOrd="0" presId="urn:microsoft.com/office/officeart/2005/8/layout/bProcess3"/>
    <dgm:cxn modelId="{36DBB406-CC9E-44DE-B9F0-A4EF501E4E69}" type="presOf" srcId="{9369DD61-8166-4B75-8483-EBD547F3408A}" destId="{AA60A0BF-3E0B-4003-B522-5C840B03DFEB}" srcOrd="0" destOrd="0" presId="urn:microsoft.com/office/officeart/2005/8/layout/bProcess3"/>
    <dgm:cxn modelId="{22740EA4-15D1-4C41-8C17-E93E4AEDDDF2}" type="presOf" srcId="{3EFF5A95-E964-4D55-AAA4-FD13C9C6E191}" destId="{4B43B421-7094-4083-A6B2-9714AB984BDE}" srcOrd="0" destOrd="0" presId="urn:microsoft.com/office/officeart/2005/8/layout/bProcess3"/>
    <dgm:cxn modelId="{7AAAB390-CDBD-4225-AAEA-5A690F9895B6}" srcId="{6DABF2AB-2D49-4353-83BE-8F8C1C20576E}" destId="{5F183FF4-1C82-43D1-B4B3-AE7E828836E2}" srcOrd="10" destOrd="0" parTransId="{86996F08-168B-4AD9-A1CC-00FD723C842D}" sibTransId="{D1DBD924-FD07-4CA3-8BBB-7D4BB640FE38}"/>
    <dgm:cxn modelId="{E660E0F0-331B-484A-93C2-E231FE556DE7}" type="presOf" srcId="{DE5F5F5C-F664-471D-87C5-BC91E3878B82}" destId="{7CD5FC14-BB0A-43CF-8806-EC4D327F2176}" srcOrd="1" destOrd="0" presId="urn:microsoft.com/office/officeart/2005/8/layout/bProcess3"/>
    <dgm:cxn modelId="{4B1622A5-A6B4-496B-AC30-B90A01060C20}" type="presOf" srcId="{6DABF2AB-2D49-4353-83BE-8F8C1C20576E}" destId="{A5A5BF2D-FE57-4FA8-9D48-EB9947912ADD}" srcOrd="0" destOrd="0" presId="urn:microsoft.com/office/officeart/2005/8/layout/bProcess3"/>
    <dgm:cxn modelId="{02FF9523-9EE3-45B7-AD07-FB315B3E373B}" type="presOf" srcId="{A283AC09-9385-4EB1-886E-32A2DB5DCBFF}" destId="{B5398559-37A6-4979-B6EC-92B124DC6E0A}" srcOrd="0" destOrd="0" presId="urn:microsoft.com/office/officeart/2005/8/layout/bProcess3"/>
    <dgm:cxn modelId="{5DC3383D-E95A-48DF-84CE-64878EA06A3D}" type="presOf" srcId="{A283AC09-9385-4EB1-886E-32A2DB5DCBFF}" destId="{E7C83F04-4D24-405D-BFBA-DFD3B6D32B73}" srcOrd="1" destOrd="0" presId="urn:microsoft.com/office/officeart/2005/8/layout/bProcess3"/>
    <dgm:cxn modelId="{9C9ADDC3-CA8D-43FC-B1C3-7C1C6D075643}" srcId="{6DABF2AB-2D49-4353-83BE-8F8C1C20576E}" destId="{C0EEE49C-DD2F-4CB6-88D2-7184C1134740}" srcOrd="5" destOrd="0" parTransId="{792D8037-6BA6-459A-8C4A-7C58B375BE3B}" sibTransId="{A283AC09-9385-4EB1-886E-32A2DB5DCBFF}"/>
    <dgm:cxn modelId="{558B162D-CB5D-476C-889D-9367C9C58B1A}" type="presOf" srcId="{B71D02EC-BB9B-400A-8239-B2A6BC3896D0}" destId="{CAC0F260-03DE-44EF-9363-2ED49DBB96B3}" srcOrd="0" destOrd="0" presId="urn:microsoft.com/office/officeart/2005/8/layout/bProcess3"/>
    <dgm:cxn modelId="{943EB682-25A9-444C-8484-269AAC665812}" type="presOf" srcId="{6CF1469B-748B-4B58-881E-EA415A342A9E}" destId="{0E07FE93-AAFD-4BC6-9A63-F7B37E03AAE0}" srcOrd="0" destOrd="0" presId="urn:microsoft.com/office/officeart/2005/8/layout/bProcess3"/>
    <dgm:cxn modelId="{02C86493-A57F-4AA1-80A3-DD5D957AB338}" type="presOf" srcId="{C0EEE49C-DD2F-4CB6-88D2-7184C1134740}" destId="{42BEB112-A920-49D6-BB80-C03C903B90DE}" srcOrd="0" destOrd="0" presId="urn:microsoft.com/office/officeart/2005/8/layout/bProcess3"/>
    <dgm:cxn modelId="{F128CCDB-B497-403D-BB2B-161A11DD8301}" type="presOf" srcId="{089B9EC7-0555-461E-A976-5E7E4E854731}" destId="{EE7F03A0-F9E1-4D34-8D13-7FE4A752D5D6}" srcOrd="0" destOrd="0" presId="urn:microsoft.com/office/officeart/2005/8/layout/bProcess3"/>
    <dgm:cxn modelId="{BF18EE70-D657-4FB0-AC6F-E51C9009E7A0}" type="presOf" srcId="{08049164-850A-4FAD-B967-C5573D979DFB}" destId="{25ADD7D8-0E98-4D3F-8F54-8308BB2696F5}" srcOrd="0" destOrd="0" presId="urn:microsoft.com/office/officeart/2005/8/layout/bProcess3"/>
    <dgm:cxn modelId="{F5E07868-F18A-4831-A680-6470110B20A5}" type="presOf" srcId="{DE5F5F5C-F664-471D-87C5-BC91E3878B82}" destId="{D4EEDD48-67AC-4B5C-BF9B-75167ABA1641}" srcOrd="0" destOrd="0" presId="urn:microsoft.com/office/officeart/2005/8/layout/bProcess3"/>
    <dgm:cxn modelId="{E7EC55B0-F297-49E9-A930-2E8EA37936C1}" type="presOf" srcId="{9AFAEE4A-E998-4FFC-92AC-CEFE3D71C3C3}" destId="{702FCD98-AC54-4F56-AF97-E582B6C38965}" srcOrd="1" destOrd="0" presId="urn:microsoft.com/office/officeart/2005/8/layout/bProcess3"/>
    <dgm:cxn modelId="{591CE1ED-3DF7-4004-AE59-BDDCB79883F6}" type="presOf" srcId="{D1DBD924-FD07-4CA3-8BBB-7D4BB640FE38}" destId="{504134FC-B996-4909-B21F-2B1B80075BD3}" srcOrd="0" destOrd="0" presId="urn:microsoft.com/office/officeart/2005/8/layout/bProcess3"/>
    <dgm:cxn modelId="{2C3A2061-72CB-4E1D-A353-64378A9F6214}" type="presOf" srcId="{34AA9449-4E7F-41DE-A107-C65A49BE8D77}" destId="{2DCAD163-4B23-4D84-B26E-B8F877E93693}" srcOrd="0" destOrd="0" presId="urn:microsoft.com/office/officeart/2005/8/layout/bProcess3"/>
    <dgm:cxn modelId="{4E5D985C-D4CE-4FC4-BB47-F187C2AF38AB}" srcId="{6DABF2AB-2D49-4353-83BE-8F8C1C20576E}" destId="{10851BA8-AE49-4BEF-AC2D-FBEE6BE099BB}" srcOrd="8" destOrd="0" parTransId="{7ABA1C4D-61EE-43B4-8222-B03E9223CB20}" sibTransId="{DE5F5F5C-F664-471D-87C5-BC91E3878B82}"/>
    <dgm:cxn modelId="{F69053DE-D54F-4F36-BE01-D19FA6EAA780}" srcId="{6DABF2AB-2D49-4353-83BE-8F8C1C20576E}" destId="{34AA9449-4E7F-41DE-A107-C65A49BE8D77}" srcOrd="9" destOrd="0" parTransId="{41D7CB5B-3F49-45DD-BA7D-3C6BAAED4030}" sibTransId="{54C64891-768D-4719-B8B5-7C02EECB9AB5}"/>
    <dgm:cxn modelId="{4C10A641-BC05-491E-952C-85EE588A6D8C}" type="presOf" srcId="{0FC89DC2-D45A-4551-9312-C4E0A80858EA}" destId="{1D30A550-6D24-4628-B653-21C83F35501B}" srcOrd="1" destOrd="0" presId="urn:microsoft.com/office/officeart/2005/8/layout/bProcess3"/>
    <dgm:cxn modelId="{311F1C42-FFFB-4796-BB65-D9520869A4E3}" type="presOf" srcId="{C6FAB9AD-75DB-4324-AC01-9BEF61C5D51A}" destId="{8E5C3A2C-BB41-4E89-B6B6-2690D6AF20DF}" srcOrd="0" destOrd="0" presId="urn:microsoft.com/office/officeart/2005/8/layout/bProcess3"/>
    <dgm:cxn modelId="{6D57188C-DD00-48AB-8A0C-C270B2938BF1}" type="presOf" srcId="{0FC89DC2-D45A-4551-9312-C4E0A80858EA}" destId="{72072922-922E-4AC1-8E5E-81FBAB2ECE26}" srcOrd="0" destOrd="0" presId="urn:microsoft.com/office/officeart/2005/8/layout/bProcess3"/>
    <dgm:cxn modelId="{DF084C2F-3243-4EB8-A9D1-34B9C1BE62CF}" type="presOf" srcId="{AC65A0E7-7169-49EE-95C5-DD8380EECA05}" destId="{93AC1660-B3E8-4263-830C-359DC782A440}" srcOrd="1" destOrd="0" presId="urn:microsoft.com/office/officeart/2005/8/layout/bProcess3"/>
    <dgm:cxn modelId="{DA985C19-FD3F-4F99-8ABC-4A0DBAA87EF1}" srcId="{6DABF2AB-2D49-4353-83BE-8F8C1C20576E}" destId="{3EFF5A95-E964-4D55-AAA4-FD13C9C6E191}" srcOrd="2" destOrd="0" parTransId="{A80CA14A-0266-4C58-9345-7A78F0B019EC}" sibTransId="{AC65A0E7-7169-49EE-95C5-DD8380EECA05}"/>
    <dgm:cxn modelId="{70A1A2D3-0973-4E9E-B2A7-A6B856AFA5D6}" type="presOf" srcId="{6CF1469B-748B-4B58-881E-EA415A342A9E}" destId="{BE3ADFD4-0CCA-4843-938A-3DD4C46B50F1}" srcOrd="1" destOrd="0" presId="urn:microsoft.com/office/officeart/2005/8/layout/bProcess3"/>
    <dgm:cxn modelId="{B9A6B8CB-29AE-45EE-AFF3-6DF6D8B5F571}" type="presOf" srcId="{9AFAEE4A-E998-4FFC-92AC-CEFE3D71C3C3}" destId="{C36095AE-9EAA-47C3-BDF7-4324889E4E1B}" srcOrd="0" destOrd="0" presId="urn:microsoft.com/office/officeart/2005/8/layout/bProcess3"/>
    <dgm:cxn modelId="{C9F13523-00AF-4372-906E-0E81A5661A75}" srcId="{6DABF2AB-2D49-4353-83BE-8F8C1C20576E}" destId="{61A0E2D4-8B70-4800-B58F-01DD5EDA660F}" srcOrd="6" destOrd="0" parTransId="{7293E740-62F3-4E9E-99E0-C569A1ABC339}" sibTransId="{9369DD61-8166-4B75-8483-EBD547F3408A}"/>
    <dgm:cxn modelId="{CA83A95D-9069-492E-B816-FAB3F4610714}" type="presOf" srcId="{5F183FF4-1C82-43D1-B4B3-AE7E828836E2}" destId="{7BED1416-B30A-4E97-B195-55F96A333461}" srcOrd="0" destOrd="0" presId="urn:microsoft.com/office/officeart/2005/8/layout/bProcess3"/>
    <dgm:cxn modelId="{16BFEE4B-A156-439D-A14A-8939064B717D}" srcId="{6DABF2AB-2D49-4353-83BE-8F8C1C20576E}" destId="{AB20B009-B703-42F9-A75E-1C1FB4E542DE}" srcOrd="1" destOrd="0" parTransId="{60EE2982-CABD-4210-AA07-17BE559CCD17}" sibTransId="{9AFAEE4A-E998-4FFC-92AC-CEFE3D71C3C3}"/>
    <dgm:cxn modelId="{9101230F-B4D3-4241-A74F-3AE34657243F}" type="presOf" srcId="{D0AC7AF5-E6E6-4817-86B5-2D0BD0C77152}" destId="{DE10D476-324A-4AD3-88E4-38392EAA5BA3}" srcOrd="0" destOrd="0" presId="urn:microsoft.com/office/officeart/2005/8/layout/bProcess3"/>
    <dgm:cxn modelId="{6B173394-F572-4B54-B961-62FFBE414907}" type="presParOf" srcId="{A5A5BF2D-FE57-4FA8-9D48-EB9947912ADD}" destId="{727B0190-6A8E-4B09-96FB-32A28072BA03}" srcOrd="0" destOrd="0" presId="urn:microsoft.com/office/officeart/2005/8/layout/bProcess3"/>
    <dgm:cxn modelId="{11BC242A-AA27-4978-B35F-A29D54245E6C}" type="presParOf" srcId="{A5A5BF2D-FE57-4FA8-9D48-EB9947912ADD}" destId="{CAC0F260-03DE-44EF-9363-2ED49DBB96B3}" srcOrd="1" destOrd="0" presId="urn:microsoft.com/office/officeart/2005/8/layout/bProcess3"/>
    <dgm:cxn modelId="{7ADB7966-0AD9-4527-BF1A-EC28AF25AA6F}" type="presParOf" srcId="{CAC0F260-03DE-44EF-9363-2ED49DBB96B3}" destId="{AF8076EF-8C66-4D40-B3D5-E075F46FB37E}" srcOrd="0" destOrd="0" presId="urn:microsoft.com/office/officeart/2005/8/layout/bProcess3"/>
    <dgm:cxn modelId="{F8D22D7B-9AF0-43E9-A0E6-117DA48ACC4B}" type="presParOf" srcId="{A5A5BF2D-FE57-4FA8-9D48-EB9947912ADD}" destId="{2F008D0D-6C99-4040-BC28-4FC322E8C061}" srcOrd="2" destOrd="0" presId="urn:microsoft.com/office/officeart/2005/8/layout/bProcess3"/>
    <dgm:cxn modelId="{1B801C3B-568B-4E51-A6F1-BF450D282BCC}" type="presParOf" srcId="{A5A5BF2D-FE57-4FA8-9D48-EB9947912ADD}" destId="{C36095AE-9EAA-47C3-BDF7-4324889E4E1B}" srcOrd="3" destOrd="0" presId="urn:microsoft.com/office/officeart/2005/8/layout/bProcess3"/>
    <dgm:cxn modelId="{9058616A-7D6F-46A8-88C8-97D26B8624B4}" type="presParOf" srcId="{C36095AE-9EAA-47C3-BDF7-4324889E4E1B}" destId="{702FCD98-AC54-4F56-AF97-E582B6C38965}" srcOrd="0" destOrd="0" presId="urn:microsoft.com/office/officeart/2005/8/layout/bProcess3"/>
    <dgm:cxn modelId="{70C1F692-EC07-460B-9E88-64C2EBDF49E0}" type="presParOf" srcId="{A5A5BF2D-FE57-4FA8-9D48-EB9947912ADD}" destId="{4B43B421-7094-4083-A6B2-9714AB984BDE}" srcOrd="4" destOrd="0" presId="urn:microsoft.com/office/officeart/2005/8/layout/bProcess3"/>
    <dgm:cxn modelId="{97FFBA8B-0D25-4852-830D-68925DC8B70D}" type="presParOf" srcId="{A5A5BF2D-FE57-4FA8-9D48-EB9947912ADD}" destId="{9037B6F4-6E39-459A-88C2-649F6E5E3926}" srcOrd="5" destOrd="0" presId="urn:microsoft.com/office/officeart/2005/8/layout/bProcess3"/>
    <dgm:cxn modelId="{5E5DE67B-15CF-4970-A77A-29C6A7DB6CCA}" type="presParOf" srcId="{9037B6F4-6E39-459A-88C2-649F6E5E3926}" destId="{93AC1660-B3E8-4263-830C-359DC782A440}" srcOrd="0" destOrd="0" presId="urn:microsoft.com/office/officeart/2005/8/layout/bProcess3"/>
    <dgm:cxn modelId="{CF3063D8-95C3-4923-980E-905F7090C84B}" type="presParOf" srcId="{A5A5BF2D-FE57-4FA8-9D48-EB9947912ADD}" destId="{DE10D476-324A-4AD3-88E4-38392EAA5BA3}" srcOrd="6" destOrd="0" presId="urn:microsoft.com/office/officeart/2005/8/layout/bProcess3"/>
    <dgm:cxn modelId="{C957152F-9E86-4D61-8BD0-A8D50CEF5DF4}" type="presParOf" srcId="{A5A5BF2D-FE57-4FA8-9D48-EB9947912ADD}" destId="{EE7F03A0-F9E1-4D34-8D13-7FE4A752D5D6}" srcOrd="7" destOrd="0" presId="urn:microsoft.com/office/officeart/2005/8/layout/bProcess3"/>
    <dgm:cxn modelId="{C9EDFE2C-9E50-4666-B091-EECCF723678C}" type="presParOf" srcId="{EE7F03A0-F9E1-4D34-8D13-7FE4A752D5D6}" destId="{D991305D-9DCE-4A91-8C96-2B9AEA755B0F}" srcOrd="0" destOrd="0" presId="urn:microsoft.com/office/officeart/2005/8/layout/bProcess3"/>
    <dgm:cxn modelId="{6AD75A83-3A42-45A4-A217-33C57C23E132}" type="presParOf" srcId="{A5A5BF2D-FE57-4FA8-9D48-EB9947912ADD}" destId="{86D3C334-24B1-492E-97EB-9FEBAE881506}" srcOrd="8" destOrd="0" presId="urn:microsoft.com/office/officeart/2005/8/layout/bProcess3"/>
    <dgm:cxn modelId="{5CBF54FD-739B-41D1-BC81-C84ABDD95E1B}" type="presParOf" srcId="{A5A5BF2D-FE57-4FA8-9D48-EB9947912ADD}" destId="{72072922-922E-4AC1-8E5E-81FBAB2ECE26}" srcOrd="9" destOrd="0" presId="urn:microsoft.com/office/officeart/2005/8/layout/bProcess3"/>
    <dgm:cxn modelId="{8BD9E6DB-A0EB-4F1B-B9E2-9EAB28311C97}" type="presParOf" srcId="{72072922-922E-4AC1-8E5E-81FBAB2ECE26}" destId="{1D30A550-6D24-4628-B653-21C83F35501B}" srcOrd="0" destOrd="0" presId="urn:microsoft.com/office/officeart/2005/8/layout/bProcess3"/>
    <dgm:cxn modelId="{511BCB16-7758-4376-88A6-9212AB74F5BA}" type="presParOf" srcId="{A5A5BF2D-FE57-4FA8-9D48-EB9947912ADD}" destId="{42BEB112-A920-49D6-BB80-C03C903B90DE}" srcOrd="10" destOrd="0" presId="urn:microsoft.com/office/officeart/2005/8/layout/bProcess3"/>
    <dgm:cxn modelId="{7A787FA6-7006-4D20-AA4E-EA10CCAFF331}" type="presParOf" srcId="{A5A5BF2D-FE57-4FA8-9D48-EB9947912ADD}" destId="{B5398559-37A6-4979-B6EC-92B124DC6E0A}" srcOrd="11" destOrd="0" presId="urn:microsoft.com/office/officeart/2005/8/layout/bProcess3"/>
    <dgm:cxn modelId="{7C7A8ABC-F4D7-401F-A0AC-0F782AD81E9F}" type="presParOf" srcId="{B5398559-37A6-4979-B6EC-92B124DC6E0A}" destId="{E7C83F04-4D24-405D-BFBA-DFD3B6D32B73}" srcOrd="0" destOrd="0" presId="urn:microsoft.com/office/officeart/2005/8/layout/bProcess3"/>
    <dgm:cxn modelId="{A6DEDA7C-F8B2-431D-B437-63CFFBB8C9E8}" type="presParOf" srcId="{A5A5BF2D-FE57-4FA8-9D48-EB9947912ADD}" destId="{A7B49DAC-1388-4760-98FD-6E67D6AFC0F7}" srcOrd="12" destOrd="0" presId="urn:microsoft.com/office/officeart/2005/8/layout/bProcess3"/>
    <dgm:cxn modelId="{EAE9887D-24B9-40E8-B3B6-26E4D99E1296}" type="presParOf" srcId="{A5A5BF2D-FE57-4FA8-9D48-EB9947912ADD}" destId="{AA60A0BF-3E0B-4003-B522-5C840B03DFEB}" srcOrd="13" destOrd="0" presId="urn:microsoft.com/office/officeart/2005/8/layout/bProcess3"/>
    <dgm:cxn modelId="{5F2C1856-9C17-4708-BEA4-453627838538}" type="presParOf" srcId="{AA60A0BF-3E0B-4003-B522-5C840B03DFEB}" destId="{08A56F00-36E7-424B-AEC4-D0126461B66E}" srcOrd="0" destOrd="0" presId="urn:microsoft.com/office/officeart/2005/8/layout/bProcess3"/>
    <dgm:cxn modelId="{9489D5AD-EED8-4E46-ACCE-FF39DE179B93}" type="presParOf" srcId="{A5A5BF2D-FE57-4FA8-9D48-EB9947912ADD}" destId="{25ADD7D8-0E98-4D3F-8F54-8308BB2696F5}" srcOrd="14" destOrd="0" presId="urn:microsoft.com/office/officeart/2005/8/layout/bProcess3"/>
    <dgm:cxn modelId="{F1FD9851-0C11-44F0-935B-E108ED54CCD2}" type="presParOf" srcId="{A5A5BF2D-FE57-4FA8-9D48-EB9947912ADD}" destId="{0E07FE93-AAFD-4BC6-9A63-F7B37E03AAE0}" srcOrd="15" destOrd="0" presId="urn:microsoft.com/office/officeart/2005/8/layout/bProcess3"/>
    <dgm:cxn modelId="{1CE04ACD-872E-467D-A171-D9F116C399C1}" type="presParOf" srcId="{0E07FE93-AAFD-4BC6-9A63-F7B37E03AAE0}" destId="{BE3ADFD4-0CCA-4843-938A-3DD4C46B50F1}" srcOrd="0" destOrd="0" presId="urn:microsoft.com/office/officeart/2005/8/layout/bProcess3"/>
    <dgm:cxn modelId="{D171DB53-EE52-49C5-BE8B-AF2ABFB6AD9D}" type="presParOf" srcId="{A5A5BF2D-FE57-4FA8-9D48-EB9947912ADD}" destId="{CB38CB9B-5D0E-4752-AE6D-51898561AE9F}" srcOrd="16" destOrd="0" presId="urn:microsoft.com/office/officeart/2005/8/layout/bProcess3"/>
    <dgm:cxn modelId="{2208BA39-F515-4505-9018-46C3853FB8B8}" type="presParOf" srcId="{A5A5BF2D-FE57-4FA8-9D48-EB9947912ADD}" destId="{D4EEDD48-67AC-4B5C-BF9B-75167ABA1641}" srcOrd="17" destOrd="0" presId="urn:microsoft.com/office/officeart/2005/8/layout/bProcess3"/>
    <dgm:cxn modelId="{5CEDC8A0-EA89-4C11-9C6C-6F8398A06F00}" type="presParOf" srcId="{D4EEDD48-67AC-4B5C-BF9B-75167ABA1641}" destId="{7CD5FC14-BB0A-43CF-8806-EC4D327F2176}" srcOrd="0" destOrd="0" presId="urn:microsoft.com/office/officeart/2005/8/layout/bProcess3"/>
    <dgm:cxn modelId="{A413C8AB-D896-411F-B078-EF2ECB9896C4}" type="presParOf" srcId="{A5A5BF2D-FE57-4FA8-9D48-EB9947912ADD}" destId="{2DCAD163-4B23-4D84-B26E-B8F877E93693}" srcOrd="18" destOrd="0" presId="urn:microsoft.com/office/officeart/2005/8/layout/bProcess3"/>
    <dgm:cxn modelId="{3D948E03-9091-41DD-9D12-9DBD69511096}" type="presParOf" srcId="{A5A5BF2D-FE57-4FA8-9D48-EB9947912ADD}" destId="{F6F12019-B9A8-494D-803E-83CEBEC116A9}" srcOrd="19" destOrd="0" presId="urn:microsoft.com/office/officeart/2005/8/layout/bProcess3"/>
    <dgm:cxn modelId="{91128740-691F-4A14-96F9-BB5155A510D1}" type="presParOf" srcId="{F6F12019-B9A8-494D-803E-83CEBEC116A9}" destId="{EB56038A-D6A3-462F-AAA0-0F9CB0A94B22}" srcOrd="0" destOrd="0" presId="urn:microsoft.com/office/officeart/2005/8/layout/bProcess3"/>
    <dgm:cxn modelId="{CC3A905B-E7A8-4B33-B8C0-2E47108ADAEF}" type="presParOf" srcId="{A5A5BF2D-FE57-4FA8-9D48-EB9947912ADD}" destId="{7BED1416-B30A-4E97-B195-55F96A333461}" srcOrd="20" destOrd="0" presId="urn:microsoft.com/office/officeart/2005/8/layout/bProcess3"/>
    <dgm:cxn modelId="{A57CA11E-6763-4021-ABC4-0545F58B90E8}" type="presParOf" srcId="{A5A5BF2D-FE57-4FA8-9D48-EB9947912ADD}" destId="{504134FC-B996-4909-B21F-2B1B80075BD3}" srcOrd="21" destOrd="0" presId="urn:microsoft.com/office/officeart/2005/8/layout/bProcess3"/>
    <dgm:cxn modelId="{F483E71C-A7A2-4426-A212-C9CF7C9845FF}" type="presParOf" srcId="{504134FC-B996-4909-B21F-2B1B80075BD3}" destId="{2DD305A7-61CC-4F6B-ACBB-26FC51C47520}" srcOrd="0" destOrd="0" presId="urn:microsoft.com/office/officeart/2005/8/layout/bProcess3"/>
    <dgm:cxn modelId="{8689C505-72CA-4021-AD73-308254E3BB03}" type="presParOf" srcId="{A5A5BF2D-FE57-4FA8-9D48-EB9947912ADD}" destId="{8E5C3A2C-BB41-4E89-B6B6-2690D6AF20DF}" srcOrd="22" destOrd="0" presId="urn:microsoft.com/office/officeart/2005/8/layout/bProcess3"/>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ED0C-1CD7-4160-987B-0E1A03088A5F}" type="datetimeFigureOut">
              <a:rPr lang="de-CH" smtClean="0"/>
              <a:t>02.07.2016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1A74D-32B6-452B-A0CB-8CC2507C7E44}" type="slidenum">
              <a:rPr lang="de-CH" smtClean="0"/>
              <a:t>‹#›</a:t>
            </a:fld>
            <a:endParaRPr lang="de-CH"/>
          </a:p>
        </p:txBody>
      </p:sp>
    </p:spTree>
    <p:extLst>
      <p:ext uri="{BB962C8B-B14F-4D97-AF65-F5344CB8AC3E}">
        <p14:creationId xmlns:p14="http://schemas.microsoft.com/office/powerpoint/2010/main" val="340770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1</a:t>
            </a:fld>
            <a:endParaRPr lang="de-CH"/>
          </a:p>
        </p:txBody>
      </p:sp>
    </p:spTree>
    <p:extLst>
      <p:ext uri="{BB962C8B-B14F-4D97-AF65-F5344CB8AC3E}">
        <p14:creationId xmlns:p14="http://schemas.microsoft.com/office/powerpoint/2010/main" val="417382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30</a:t>
            </a:fld>
            <a:endParaRPr lang="de-CH"/>
          </a:p>
        </p:txBody>
      </p:sp>
    </p:spTree>
    <p:extLst>
      <p:ext uri="{BB962C8B-B14F-4D97-AF65-F5344CB8AC3E}">
        <p14:creationId xmlns:p14="http://schemas.microsoft.com/office/powerpoint/2010/main" val="285531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Masse</a:t>
            </a:r>
            <a:r>
              <a:rPr lang="de-CH" baseline="0" dirty="0"/>
              <a:t> der Beine grösser bei der Allgemeinen Lösung. Körper grösser von Evolvierbarkeit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31</a:t>
            </a:fld>
            <a:endParaRPr lang="de-CH"/>
          </a:p>
        </p:txBody>
      </p:sp>
    </p:spTree>
    <p:extLst>
      <p:ext uri="{BB962C8B-B14F-4D97-AF65-F5344CB8AC3E}">
        <p14:creationId xmlns:p14="http://schemas.microsoft.com/office/powerpoint/2010/main" val="284982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i="1" kern="1200" dirty="0" err="1">
                <a:solidFill>
                  <a:schemeClr val="tx1"/>
                </a:solidFill>
                <a:effectLst/>
                <a:latin typeface="+mn-lt"/>
                <a:ea typeface="+mn-ea"/>
                <a:cs typeface="+mn-cs"/>
              </a:rPr>
              <a:t>Evolutinäre</a:t>
            </a:r>
            <a:r>
              <a:rPr lang="de-CH" sz="1200" i="1" kern="1200" dirty="0">
                <a:solidFill>
                  <a:schemeClr val="tx1"/>
                </a:solidFill>
                <a:effectLst/>
                <a:latin typeface="+mn-lt"/>
                <a:ea typeface="+mn-ea"/>
                <a:cs typeface="+mn-cs"/>
              </a:rPr>
              <a:t> Algorithmen haben</a:t>
            </a:r>
            <a:r>
              <a:rPr lang="de-CH" sz="1200" i="1" kern="1200" baseline="0" dirty="0">
                <a:solidFill>
                  <a:schemeClr val="tx1"/>
                </a:solidFill>
                <a:effectLst/>
                <a:latin typeface="+mn-lt"/>
                <a:ea typeface="+mn-ea"/>
                <a:cs typeface="+mn-cs"/>
              </a:rPr>
              <a:t> natürliches Vorbild. Es pflanzen sich nicht alle Individuen der Generation fort. Mit Trial </a:t>
            </a:r>
            <a:r>
              <a:rPr lang="de-CH" sz="1200" i="1" kern="1200" baseline="0" dirty="0" err="1">
                <a:solidFill>
                  <a:schemeClr val="tx1"/>
                </a:solidFill>
                <a:effectLst/>
                <a:latin typeface="+mn-lt"/>
                <a:ea typeface="+mn-ea"/>
                <a:cs typeface="+mn-cs"/>
              </a:rPr>
              <a:t>and</a:t>
            </a:r>
            <a:r>
              <a:rPr lang="de-CH" sz="1200" i="1" kern="1200" baseline="0" dirty="0">
                <a:solidFill>
                  <a:schemeClr val="tx1"/>
                </a:solidFill>
                <a:effectLst/>
                <a:latin typeface="+mn-lt"/>
                <a:ea typeface="+mn-ea"/>
                <a:cs typeface="+mn-cs"/>
              </a:rPr>
              <a:t> Error versucht man Annäherungen an die optimale Lösung zu finden.</a:t>
            </a:r>
          </a:p>
          <a:p>
            <a:r>
              <a:rPr lang="de-CH" sz="1200" i="1" kern="1200" baseline="0" dirty="0">
                <a:solidFill>
                  <a:schemeClr val="tx1"/>
                </a:solidFill>
                <a:effectLst/>
                <a:latin typeface="+mn-lt"/>
                <a:ea typeface="+mn-ea"/>
                <a:cs typeface="+mn-cs"/>
              </a:rPr>
              <a:t>Überleitung zu universellem Darwinismus: </a:t>
            </a:r>
            <a:r>
              <a:rPr lang="de-CH" sz="1200" i="0" kern="1200" dirty="0">
                <a:solidFill>
                  <a:schemeClr val="tx1"/>
                </a:solidFill>
                <a:effectLst/>
                <a:latin typeface="+mn-lt"/>
                <a:ea typeface="+mn-ea"/>
                <a:cs typeface="+mn-cs"/>
              </a:rPr>
              <a:t>Die Kombination aus Reproduktion, Vererbung, Variation und Selektion übernimmt</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dabei die Rolle des Lösens und Optimierens einer Problemstellung</a:t>
            </a:r>
            <a:endParaRPr lang="de-CH" sz="1200" i="1" kern="1200" dirty="0">
              <a:solidFill>
                <a:schemeClr val="tx1"/>
              </a:solidFill>
              <a:effectLst/>
              <a:latin typeface="+mn-lt"/>
              <a:ea typeface="+mn-ea"/>
              <a:cs typeface="+mn-cs"/>
            </a:endParaRPr>
          </a:p>
          <a:p>
            <a:r>
              <a:rPr lang="de-CH" sz="1200" i="1" kern="1200" dirty="0">
                <a:solidFill>
                  <a:schemeClr val="tx1"/>
                </a:solidFill>
                <a:effectLst/>
                <a:latin typeface="+mn-lt"/>
                <a:ea typeface="+mn-ea"/>
                <a:cs typeface="+mn-cs"/>
              </a:rPr>
              <a:t>Universeller Darwinismus:</a:t>
            </a:r>
          </a:p>
          <a:p>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Reproduktion: Die Individuen müssen fähig sein, sich fortzupflanzen.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Vererbung: Der Nachwuchs muss fortpflanzungsfähig sein und erbt Eigenschaften der Eltern.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Variation: Es muss ein Mechanismus existieren welcher neue Variationen in die Nachkommen einführen kann.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Selektion: Die vererbten und variierten Merkmale müssen die Reproduktionsfähigkeit beeinflussen. Die Selektion bestimmt die Individuen, welche sich</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reproduzieren können.</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
            </a:r>
            <a:br>
              <a:rPr lang="de-CH" sz="1200" i="0" kern="1200" dirty="0">
                <a:solidFill>
                  <a:schemeClr val="tx1"/>
                </a:solidFill>
                <a:effectLst/>
                <a:latin typeface="+mn-lt"/>
                <a:ea typeface="+mn-ea"/>
                <a:cs typeface="+mn-cs"/>
              </a:rPr>
            </a:b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3</a:t>
            </a:fld>
            <a:endParaRPr lang="de-CH"/>
          </a:p>
        </p:txBody>
      </p:sp>
    </p:spTree>
    <p:extLst>
      <p:ext uri="{BB962C8B-B14F-4D97-AF65-F5344CB8AC3E}">
        <p14:creationId xmlns:p14="http://schemas.microsoft.com/office/powerpoint/2010/main" val="213975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7</a:t>
            </a:fld>
            <a:endParaRPr lang="de-CH"/>
          </a:p>
        </p:txBody>
      </p:sp>
    </p:spTree>
    <p:extLst>
      <p:ext uri="{BB962C8B-B14F-4D97-AF65-F5344CB8AC3E}">
        <p14:creationId xmlns:p14="http://schemas.microsoft.com/office/powerpoint/2010/main" val="398702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Initiale Population:</a:t>
            </a:r>
          </a:p>
          <a:p>
            <a:r>
              <a:rPr lang="de-CH" dirty="0"/>
              <a:t>Erzeuge Population von </a:t>
            </a:r>
            <a:r>
              <a:rPr lang="de-CH" i="1" dirty="0"/>
              <a:t>n</a:t>
            </a:r>
            <a:r>
              <a:rPr lang="de-CH" dirty="0"/>
              <a:t> Individuen</a:t>
            </a:r>
          </a:p>
          <a:p>
            <a:r>
              <a:rPr lang="de-CH" dirty="0"/>
              <a:t>Mehr Individuen bedeutet höheren Rechenaufwand</a:t>
            </a:r>
          </a:p>
          <a:p>
            <a:r>
              <a:rPr lang="de-CH" dirty="0"/>
              <a:t>Möglichst divers zueinander</a:t>
            </a:r>
          </a:p>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8</a:t>
            </a:fld>
            <a:endParaRPr lang="de-CH"/>
          </a:p>
        </p:txBody>
      </p:sp>
    </p:spTree>
    <p:extLst>
      <p:ext uri="{BB962C8B-B14F-4D97-AF65-F5344CB8AC3E}">
        <p14:creationId xmlns:p14="http://schemas.microsoft.com/office/powerpoint/2010/main" val="295081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14</a:t>
            </a:fld>
            <a:endParaRPr lang="de-CH"/>
          </a:p>
        </p:txBody>
      </p:sp>
    </p:spTree>
    <p:extLst>
      <p:ext uri="{BB962C8B-B14F-4D97-AF65-F5344CB8AC3E}">
        <p14:creationId xmlns:p14="http://schemas.microsoft.com/office/powerpoint/2010/main" val="290554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Der vorgegebene Ablauf ist der Ameise nachempfunden, wegen der Einfachheit und</a:t>
            </a:r>
            <a:r>
              <a:rPr lang="de-CH" sz="1200" kern="1200" baseline="0" dirty="0">
                <a:solidFill>
                  <a:schemeClr val="tx1"/>
                </a:solidFill>
                <a:effectLst/>
                <a:latin typeface="+mn-lt"/>
                <a:ea typeface="+mn-ea"/>
                <a:cs typeface="+mn-cs"/>
              </a:rPr>
              <a:t> </a:t>
            </a:r>
            <a:r>
              <a:rPr lang="de-CH" sz="1200" kern="1200" dirty="0">
                <a:solidFill>
                  <a:schemeClr val="tx1"/>
                </a:solidFill>
                <a:effectLst/>
                <a:latin typeface="+mn-lt"/>
                <a:ea typeface="+mn-ea"/>
                <a:cs typeface="+mn-cs"/>
              </a:rPr>
              <a:t>Stabilität.</a:t>
            </a:r>
          </a:p>
          <a:p>
            <a:r>
              <a:rPr lang="de-CH" sz="1200" kern="1200" dirty="0">
                <a:solidFill>
                  <a:schemeClr val="tx1"/>
                </a:solidFill>
                <a:effectLst/>
                <a:latin typeface="+mn-lt"/>
                <a:ea typeface="+mn-ea"/>
                <a:cs typeface="+mn-cs"/>
              </a:rPr>
              <a:t>Eine Ameise bewegt pro Schritt immer drei Beine.</a:t>
            </a:r>
          </a:p>
          <a:p>
            <a:r>
              <a:rPr lang="de-CH" sz="1200" kern="1200" dirty="0">
                <a:solidFill>
                  <a:schemeClr val="tx1"/>
                </a:solidFill>
                <a:effectLst/>
                <a:latin typeface="+mn-lt"/>
                <a:ea typeface="+mn-ea"/>
                <a:cs typeface="+mn-cs"/>
              </a:rPr>
              <a:t>Alternierend wird auf einer Seite eines und auf der anderen zwei Beine gehoben und nach vorne bewegt.</a:t>
            </a:r>
          </a:p>
          <a:p>
            <a:r>
              <a:rPr lang="de-CH" sz="1200" kern="1200" dirty="0">
                <a:solidFill>
                  <a:schemeClr val="tx1"/>
                </a:solidFill>
                <a:effectLst/>
                <a:latin typeface="+mn-lt"/>
                <a:ea typeface="+mn-ea"/>
                <a:cs typeface="+mn-cs"/>
              </a:rPr>
              <a:t>Diese Bewegung erlaubt es der Ameise stets stabil zu stehen,</a:t>
            </a:r>
          </a:p>
          <a:p>
            <a:r>
              <a:rPr lang="de-CH" sz="1200" kern="1200" dirty="0">
                <a:solidFill>
                  <a:schemeClr val="tx1"/>
                </a:solidFill>
                <a:effectLst/>
                <a:latin typeface="+mn-lt"/>
                <a:ea typeface="+mn-ea"/>
                <a:cs typeface="+mn-cs"/>
              </a:rPr>
              <a:t>da ein </a:t>
            </a:r>
            <a:r>
              <a:rPr lang="de-CH" sz="1200" kern="1200" dirty="0" err="1">
                <a:solidFill>
                  <a:schemeClr val="tx1"/>
                </a:solidFill>
                <a:effectLst/>
                <a:latin typeface="+mn-lt"/>
                <a:ea typeface="+mn-ea"/>
                <a:cs typeface="+mn-cs"/>
              </a:rPr>
              <a:t>Dreibein</a:t>
            </a:r>
            <a:r>
              <a:rPr lang="de-CH" sz="1200" kern="1200" dirty="0">
                <a:solidFill>
                  <a:schemeClr val="tx1"/>
                </a:solidFill>
                <a:effectLst/>
                <a:latin typeface="+mn-lt"/>
                <a:ea typeface="+mn-ea"/>
                <a:cs typeface="+mn-cs"/>
              </a:rPr>
              <a:t> immer steht während die anderen bewegt werden</a:t>
            </a:r>
          </a:p>
        </p:txBody>
      </p:sp>
      <p:sp>
        <p:nvSpPr>
          <p:cNvPr id="4" name="Slide Number Placeholder 3"/>
          <p:cNvSpPr>
            <a:spLocks noGrp="1"/>
          </p:cNvSpPr>
          <p:nvPr>
            <p:ph type="sldNum" sz="quarter" idx="10"/>
          </p:nvPr>
        </p:nvSpPr>
        <p:spPr/>
        <p:txBody>
          <a:bodyPr/>
          <a:lstStyle/>
          <a:p>
            <a:fld id="{EA11A74D-32B6-452B-A0CB-8CC2507C7E44}" type="slidenum">
              <a:rPr lang="de-CH" smtClean="0"/>
              <a:t>16</a:t>
            </a:fld>
            <a:endParaRPr lang="de-CH"/>
          </a:p>
        </p:txBody>
      </p:sp>
    </p:spTree>
    <p:extLst>
      <p:ext uri="{BB962C8B-B14F-4D97-AF65-F5344CB8AC3E}">
        <p14:creationId xmlns:p14="http://schemas.microsoft.com/office/powerpoint/2010/main" val="96187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27</a:t>
            </a:fld>
            <a:endParaRPr lang="de-CH"/>
          </a:p>
        </p:txBody>
      </p:sp>
    </p:spTree>
    <p:extLst>
      <p:ext uri="{BB962C8B-B14F-4D97-AF65-F5344CB8AC3E}">
        <p14:creationId xmlns:p14="http://schemas.microsoft.com/office/powerpoint/2010/main" val="60099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28</a:t>
            </a:fld>
            <a:endParaRPr lang="de-CH"/>
          </a:p>
        </p:txBody>
      </p:sp>
    </p:spTree>
    <p:extLst>
      <p:ext uri="{BB962C8B-B14F-4D97-AF65-F5344CB8AC3E}">
        <p14:creationId xmlns:p14="http://schemas.microsoft.com/office/powerpoint/2010/main" val="70331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29</a:t>
            </a:fld>
            <a:endParaRPr lang="de-CH"/>
          </a:p>
        </p:txBody>
      </p:sp>
    </p:spTree>
    <p:extLst>
      <p:ext uri="{BB962C8B-B14F-4D97-AF65-F5344CB8AC3E}">
        <p14:creationId xmlns:p14="http://schemas.microsoft.com/office/powerpoint/2010/main" val="2846473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CFF761D-BC72-43BE-8309-F63A121A266E}" type="datetime1">
              <a:rPr lang="de-CH" smtClean="0"/>
              <a:t>02.07.2016</a:t>
            </a:fld>
            <a:endParaRPr lang="de-CH"/>
          </a:p>
        </p:txBody>
      </p:sp>
      <p:sp>
        <p:nvSpPr>
          <p:cNvPr id="5" name="Footer Placeholder 4"/>
          <p:cNvSpPr>
            <a:spLocks noGrp="1"/>
          </p:cNvSpPr>
          <p:nvPr>
            <p:ph type="ftr" sz="quarter" idx="11"/>
          </p:nvPr>
        </p:nvSpPr>
        <p:spPr/>
        <p:txBody>
          <a:bodyPr/>
          <a:lstStyle>
            <a:lvl1pPr>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1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85C8E-862D-41F9-84B4-6523F3E4AC2D}"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3522358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68632-BA30-447D-A91F-61E29F856F33}"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351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2550281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32F9289-BA7A-42ED-8440-68BD1BFA6A29}" type="datetime1">
              <a:rPr lang="de-CH" smtClean="0"/>
              <a:t>02.07.2016</a:t>
            </a:fld>
            <a:endParaRPr lang="de-CH"/>
          </a:p>
        </p:txBody>
      </p:sp>
      <p:sp>
        <p:nvSpPr>
          <p:cNvPr id="4" name="Footer Placeholder 3"/>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Content Placeholder 2"/>
          <p:cNvSpPr>
            <a:spLocks noGrp="1"/>
          </p:cNvSpPr>
          <p:nvPr>
            <p:ph sz="half" idx="1"/>
          </p:nvPr>
        </p:nvSpPr>
        <p:spPr>
          <a:xfrm>
            <a:off x="1024127" y="2286000"/>
            <a:ext cx="4754880" cy="4023360"/>
          </a:xfrm>
        </p:spPr>
        <p:txBody>
          <a:bodyPr/>
          <a:lstStyle>
            <a:lvl1pPr marL="0" indent="0">
              <a:buFontTx/>
              <a:buNone/>
              <a:defRPr>
                <a:solidFill>
                  <a:schemeClr val="accent2">
                    <a:lumMod val="75000"/>
                  </a:schemeClr>
                </a:solidFill>
              </a:defRPr>
            </a:lvl1pPr>
          </a:lstStyle>
          <a:p>
            <a:pPr lvl="0"/>
            <a:r>
              <a:rPr lang="en-US" dirty="0"/>
              <a:t>Click to edit Master text </a:t>
            </a:r>
            <a:r>
              <a:rPr lang="en-US" dirty="0" smtClean="0"/>
              <a:t>styles</a:t>
            </a:r>
            <a:endParaRPr lang="en-US" dirty="0"/>
          </a:p>
        </p:txBody>
      </p:sp>
    </p:spTree>
    <p:extLst>
      <p:ext uri="{BB962C8B-B14F-4D97-AF65-F5344CB8AC3E}">
        <p14:creationId xmlns:p14="http://schemas.microsoft.com/office/powerpoint/2010/main" val="15839083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D3077-8546-40F7-9CAE-8BE1C86CD7AB}"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4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5516563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1754154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265F3A-47B2-497B-B053-72DD38552CBD}" type="datetime1">
              <a:rPr lang="de-CH" smtClean="0"/>
              <a:t>02.07.2016</a:t>
            </a:fld>
            <a:endParaRPr lang="de-CH"/>
          </a:p>
        </p:txBody>
      </p:sp>
      <p:sp>
        <p:nvSpPr>
          <p:cNvPr id="4" name="Footer Placeholder 3"/>
          <p:cNvSpPr>
            <a:spLocks noGrp="1"/>
          </p:cNvSpPr>
          <p:nvPr>
            <p:ph type="ftr" sz="quarter" idx="11"/>
          </p:nvPr>
        </p:nvSpPr>
        <p:spPr/>
        <p:txBody>
          <a:bodyPr/>
          <a:lstStyle/>
          <a:p>
            <a:r>
              <a:rPr lang="de-CH"/>
              <a:t>Design von artifiziellen Tieren mit evolutionären Algorithmen - F. Hediger, F. Tanner</a:t>
            </a:r>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Title 6"/>
          <p:cNvSpPr>
            <a:spLocks noGrp="1"/>
          </p:cNvSpPr>
          <p:nvPr>
            <p:ph type="title"/>
          </p:nvPr>
        </p:nvSpPr>
        <p:spPr>
          <a:xfrm>
            <a:off x="1024129" y="572059"/>
            <a:ext cx="9720072" cy="1499616"/>
          </a:xfrm>
        </p:spPr>
        <p:txBody>
          <a:bodyPr/>
          <a:lstStyle/>
          <a:p>
            <a:r>
              <a:rPr lang="en-US" dirty="0"/>
              <a:t>Click to edit Master title style</a:t>
            </a:r>
            <a:endParaRPr lang="de-CH" dirty="0"/>
          </a:p>
        </p:txBody>
      </p:sp>
    </p:spTree>
    <p:extLst>
      <p:ext uri="{BB962C8B-B14F-4D97-AF65-F5344CB8AC3E}">
        <p14:creationId xmlns:p14="http://schemas.microsoft.com/office/powerpoint/2010/main" val="15113998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40" userDrawn="1">
          <p15:clr>
            <a:srgbClr val="FBAE40"/>
          </p15:clr>
        </p15:guide>
        <p15:guide id="4" orient="horz" pos="22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3361E2-601D-4898-B5A8-35B8F37DF7A5}"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046414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07DBC8-37BC-40BE-A34E-7A8F3DD3B955}"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350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32F9289-BA7A-42ED-8440-68BD1BFA6A29}" type="datetime1">
              <a:rPr lang="de-CH" smtClean="0"/>
              <a:t>02.07.2016</a:t>
            </a:fld>
            <a:endParaRPr lang="de-CH"/>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tabLst/>
              <a:defRPr sz="1000" cap="all" baseline="0">
                <a:solidFill>
                  <a:schemeClr val="tx1">
                    <a:lumMod val="95000"/>
                    <a:lumOff val="5000"/>
                  </a:schemeClr>
                </a:solidFill>
                <a:latin typeface="+mj-lt"/>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D3427A-877F-49F0-A244-E76867DD5238}" type="slidenum">
              <a:rPr lang="de-CH" smtClean="0"/>
              <a:t>‹#›</a:t>
            </a:fld>
            <a:endParaRPr lang="de-CH"/>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2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CH" dirty="0"/>
              <a:t>Design von artifiziellen Tieren mit evolutionären Algorithmen</a:t>
            </a:r>
          </a:p>
        </p:txBody>
      </p:sp>
      <p:sp>
        <p:nvSpPr>
          <p:cNvPr id="3" name="Subtitle 2"/>
          <p:cNvSpPr>
            <a:spLocks noGrp="1"/>
          </p:cNvSpPr>
          <p:nvPr>
            <p:ph type="subTitle" idx="1"/>
          </p:nvPr>
        </p:nvSpPr>
        <p:spPr/>
        <p:txBody>
          <a:bodyPr/>
          <a:lstStyle/>
          <a:p>
            <a:r>
              <a:rPr lang="de-CH" dirty="0" err="1"/>
              <a:t>hedigfab</a:t>
            </a:r>
            <a:r>
              <a:rPr lang="de-CH" dirty="0"/>
              <a:t>, </a:t>
            </a:r>
            <a:r>
              <a:rPr lang="de-CH" dirty="0" err="1"/>
              <a:t>tanneflo</a:t>
            </a:r>
            <a:endParaRPr lang="de-CH" dirty="0"/>
          </a:p>
        </p:txBody>
      </p:sp>
      <p:sp>
        <p:nvSpPr>
          <p:cNvPr id="4" name="Date Placeholder 3"/>
          <p:cNvSpPr>
            <a:spLocks noGrp="1"/>
          </p:cNvSpPr>
          <p:nvPr>
            <p:ph type="dt" sz="half" idx="10"/>
          </p:nvPr>
        </p:nvSpPr>
        <p:spPr/>
        <p:txBody>
          <a:bodyPr/>
          <a:lstStyle/>
          <a:p>
            <a:fld id="{7BF5DD0B-BA71-452B-8DCB-DE67A3614975}" type="datetime1">
              <a:rPr lang="de-CH" smtClean="0"/>
              <a:t>02.07.2016</a:t>
            </a:fld>
            <a:endParaRPr lang="de-CH"/>
          </a:p>
        </p:txBody>
      </p:sp>
      <p:sp>
        <p:nvSpPr>
          <p:cNvPr id="5" name="Slide Number Placeholder 4"/>
          <p:cNvSpPr>
            <a:spLocks noGrp="1"/>
          </p:cNvSpPr>
          <p:nvPr>
            <p:ph type="sldNum" sz="quarter" idx="12"/>
          </p:nvPr>
        </p:nvSpPr>
        <p:spPr/>
        <p:txBody>
          <a:bodyPr/>
          <a:lstStyle/>
          <a:p>
            <a:fld id="{9DD3427A-877F-49F0-A244-E76867DD5238}" type="slidenum">
              <a:rPr lang="de-CH" smtClean="0"/>
              <a:t>1</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535970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a:t>Selektionsstrategie</a:t>
            </a:r>
          </a:p>
        </p:txBody>
      </p:sp>
      <p:sp>
        <p:nvSpPr>
          <p:cNvPr id="8" name="Text Placeholder 7"/>
          <p:cNvSpPr>
            <a:spLocks noGrp="1"/>
          </p:cNvSpPr>
          <p:nvPr>
            <p:ph type="body" idx="1"/>
          </p:nvPr>
        </p:nvSpPr>
        <p:spPr/>
        <p:txBody>
          <a:bodyPr/>
          <a:lstStyle/>
          <a:p>
            <a:r>
              <a:rPr lang="de-CH" dirty="0"/>
              <a:t>Allgemein</a:t>
            </a:r>
          </a:p>
        </p:txBody>
      </p:sp>
      <p:sp>
        <p:nvSpPr>
          <p:cNvPr id="9" name="Content Placeholder 8"/>
          <p:cNvSpPr>
            <a:spLocks noGrp="1"/>
          </p:cNvSpPr>
          <p:nvPr>
            <p:ph sz="half" idx="2"/>
          </p:nvPr>
        </p:nvSpPr>
        <p:spPr/>
        <p:txBody>
          <a:bodyPr/>
          <a:lstStyle/>
          <a:p>
            <a:pPr marL="91440" lvl="1" indent="-91440">
              <a:spcBef>
                <a:spcPts val="1200"/>
              </a:spcBef>
              <a:spcAft>
                <a:spcPts val="200"/>
              </a:spcAft>
              <a:buSzPct val="100000"/>
              <a:buFont typeface="Wingdings" panose="05000000000000000000" pitchFamily="2" charset="2"/>
              <a:buChar char="§"/>
            </a:pPr>
            <a:r>
              <a:rPr lang="de-CH" sz="1800" dirty="0"/>
              <a:t>Selektion der Individuen zur Reproduktion</a:t>
            </a:r>
          </a:p>
          <a:p>
            <a:pPr marL="91440" lvl="1" indent="-91440">
              <a:spcBef>
                <a:spcPts val="1200"/>
              </a:spcBef>
              <a:spcAft>
                <a:spcPts val="200"/>
              </a:spcAft>
              <a:buSzPct val="100000"/>
              <a:buFont typeface="Wingdings" panose="05000000000000000000" pitchFamily="2" charset="2"/>
              <a:buChar char="§"/>
            </a:pPr>
            <a:endParaRPr lang="de-CH" dirty="0"/>
          </a:p>
          <a:p>
            <a:pPr marL="91440" lvl="1" indent="-91440">
              <a:spcBef>
                <a:spcPts val="1200"/>
              </a:spcBef>
              <a:spcAft>
                <a:spcPts val="200"/>
              </a:spcAft>
              <a:buSzPct val="100000"/>
              <a:buFont typeface="Wingdings" panose="05000000000000000000" pitchFamily="2" charset="2"/>
              <a:buChar char="§"/>
            </a:pPr>
            <a:r>
              <a:rPr lang="de-CH" sz="1800" dirty="0"/>
              <a:t>Erhaltung der Diversität</a:t>
            </a:r>
          </a:p>
          <a:p>
            <a:pPr marL="91440" lvl="1" indent="-91440">
              <a:spcBef>
                <a:spcPts val="1200"/>
              </a:spcBef>
              <a:spcAft>
                <a:spcPts val="200"/>
              </a:spcAft>
              <a:buSzPct val="100000"/>
              <a:buFont typeface="Wingdings" panose="05000000000000000000" pitchFamily="2" charset="2"/>
              <a:buChar char="§"/>
            </a:pPr>
            <a:endParaRPr lang="de-CH" dirty="0"/>
          </a:p>
          <a:p>
            <a:endParaRPr lang="de-CH" dirty="0"/>
          </a:p>
        </p:txBody>
      </p:sp>
      <p:sp>
        <p:nvSpPr>
          <p:cNvPr id="10" name="Text Placeholder 9"/>
          <p:cNvSpPr>
            <a:spLocks noGrp="1"/>
          </p:cNvSpPr>
          <p:nvPr>
            <p:ph type="body" sz="quarter" idx="3"/>
          </p:nvPr>
        </p:nvSpPr>
        <p:spPr/>
        <p:txBody>
          <a:bodyPr/>
          <a:lstStyle/>
          <a:p>
            <a:r>
              <a:rPr lang="de-CH" dirty="0"/>
              <a:t>Turnierbasierte Selektion</a:t>
            </a:r>
          </a:p>
        </p:txBody>
      </p:sp>
      <p:pic>
        <p:nvPicPr>
          <p:cNvPr id="12" name="Content Placeholder 1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84164" y="2903976"/>
            <a:ext cx="4330073" cy="3341687"/>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10</a:t>
            </a:fld>
            <a:endParaRPr lang="de-CH"/>
          </a:p>
        </p:txBody>
      </p:sp>
    </p:spTree>
    <p:extLst>
      <p:ext uri="{BB962C8B-B14F-4D97-AF65-F5344CB8AC3E}">
        <p14:creationId xmlns:p14="http://schemas.microsoft.com/office/powerpoint/2010/main" val="2659115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Mutation</a:t>
            </a:r>
          </a:p>
        </p:txBody>
      </p:sp>
      <p:sp>
        <p:nvSpPr>
          <p:cNvPr id="3" name="Text Placeholder 2"/>
          <p:cNvSpPr>
            <a:spLocks noGrp="1"/>
          </p:cNvSpPr>
          <p:nvPr>
            <p:ph type="body" idx="1"/>
          </p:nvPr>
        </p:nvSpPr>
        <p:spPr/>
        <p:txBody>
          <a:bodyPr/>
          <a:lstStyle/>
          <a:p>
            <a:r>
              <a:rPr lang="de-CH" dirty="0"/>
              <a:t>Allgemein</a:t>
            </a:r>
          </a:p>
        </p:txBody>
      </p:sp>
      <p:sp>
        <p:nvSpPr>
          <p:cNvPr id="4" name="Content Placeholder 3"/>
          <p:cNvSpPr>
            <a:spLocks noGrp="1"/>
          </p:cNvSpPr>
          <p:nvPr>
            <p:ph sz="half" idx="2"/>
          </p:nvPr>
        </p:nvSpPr>
        <p:spPr/>
        <p:txBody>
          <a:bodyPr/>
          <a:lstStyle/>
          <a:p>
            <a:r>
              <a:rPr lang="de-CH" sz="1800" dirty="0"/>
              <a:t>Operieren auf dem Genotyp</a:t>
            </a:r>
          </a:p>
          <a:p>
            <a:endParaRPr lang="de-CH" sz="1800" dirty="0"/>
          </a:p>
          <a:p>
            <a:r>
              <a:rPr lang="de-CH" dirty="0"/>
              <a:t>Position des Genoms wird mit bestimmter Wahrscheinlichkeit mutiert</a:t>
            </a:r>
          </a:p>
          <a:p>
            <a:endParaRPr lang="de-CH" dirty="0"/>
          </a:p>
          <a:p>
            <a:endParaRPr lang="de-CH" dirty="0"/>
          </a:p>
        </p:txBody>
      </p:sp>
      <p:sp>
        <p:nvSpPr>
          <p:cNvPr id="5" name="Text Placeholder 4"/>
          <p:cNvSpPr>
            <a:spLocks noGrp="1"/>
          </p:cNvSpPr>
          <p:nvPr>
            <p:ph type="body" sz="quarter" idx="3"/>
          </p:nvPr>
        </p:nvSpPr>
        <p:spPr/>
        <p:txBody>
          <a:bodyPr/>
          <a:lstStyle/>
          <a:p>
            <a:r>
              <a:rPr lang="de-CH" dirty="0"/>
              <a:t>Beispiel</a:t>
            </a:r>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991046" y="3097400"/>
            <a:ext cx="4754563" cy="1006440"/>
          </a:xfrm>
        </p:spPr>
      </p:pic>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11</a:t>
            </a:fld>
            <a:endParaRPr lang="de-CH"/>
          </a:p>
        </p:txBody>
      </p:sp>
    </p:spTree>
    <p:extLst>
      <p:ext uri="{BB962C8B-B14F-4D97-AF65-F5344CB8AC3E}">
        <p14:creationId xmlns:p14="http://schemas.microsoft.com/office/powerpoint/2010/main" val="3609538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EvolUtionäre</a:t>
            </a:r>
            <a:r>
              <a:rPr lang="de-CH" dirty="0"/>
              <a:t> </a:t>
            </a:r>
            <a:r>
              <a:rPr lang="de-CH" dirty="0" err="1"/>
              <a:t>AlGoRITHMEN</a:t>
            </a:r>
            <a:endParaRPr lang="de-CH" dirty="0"/>
          </a:p>
        </p:txBody>
      </p:sp>
      <p:sp>
        <p:nvSpPr>
          <p:cNvPr id="3" name="Text Placeholder 2"/>
          <p:cNvSpPr>
            <a:spLocks noGrp="1"/>
          </p:cNvSpPr>
          <p:nvPr>
            <p:ph type="body" idx="1"/>
          </p:nvPr>
        </p:nvSpPr>
        <p:spPr/>
        <p:txBody>
          <a:bodyPr/>
          <a:lstStyle/>
          <a:p>
            <a:r>
              <a:rPr lang="de-CH" dirty="0"/>
              <a:t>Typen</a:t>
            </a:r>
          </a:p>
        </p:txBody>
      </p:sp>
      <p:sp>
        <p:nvSpPr>
          <p:cNvPr id="4" name="Content Placeholder 3"/>
          <p:cNvSpPr>
            <a:spLocks noGrp="1"/>
          </p:cNvSpPr>
          <p:nvPr>
            <p:ph sz="half" idx="2"/>
          </p:nvPr>
        </p:nvSpPr>
        <p:spPr/>
        <p:txBody>
          <a:bodyPr/>
          <a:lstStyle/>
          <a:p>
            <a:r>
              <a:rPr lang="de-CH" dirty="0"/>
              <a:t>Genetische Programmierung</a:t>
            </a:r>
          </a:p>
          <a:p>
            <a:endParaRPr lang="de-CH" dirty="0"/>
          </a:p>
          <a:p>
            <a:r>
              <a:rPr lang="de-CH" dirty="0"/>
              <a:t>Genetische Algorithmen</a:t>
            </a:r>
          </a:p>
          <a:p>
            <a:endParaRPr lang="de-CH" dirty="0"/>
          </a:p>
          <a:p>
            <a:r>
              <a:rPr lang="de-CH" dirty="0"/>
              <a:t>Evolutionäre Programmierung</a:t>
            </a:r>
          </a:p>
          <a:p>
            <a:endParaRPr lang="de-CH" dirty="0"/>
          </a:p>
          <a:p>
            <a:r>
              <a:rPr lang="de-CH" dirty="0"/>
              <a:t>Evolutionäre Strategien</a:t>
            </a:r>
          </a:p>
          <a:p>
            <a:endParaRPr lang="de-CH" dirty="0"/>
          </a:p>
          <a:p>
            <a:endParaRPr lang="de-CH" dirty="0"/>
          </a:p>
          <a:p>
            <a:endParaRPr lang="de-CH" dirty="0"/>
          </a:p>
          <a:p>
            <a:endParaRPr lang="de-CH" dirty="0"/>
          </a:p>
        </p:txBody>
      </p:sp>
      <p:sp>
        <p:nvSpPr>
          <p:cNvPr id="5" name="Text Placeholder 4"/>
          <p:cNvSpPr>
            <a:spLocks noGrp="1"/>
          </p:cNvSpPr>
          <p:nvPr>
            <p:ph type="body" sz="quarter" idx="3"/>
          </p:nvPr>
        </p:nvSpPr>
        <p:spPr/>
        <p:txBody>
          <a:bodyPr/>
          <a:lstStyle/>
          <a:p>
            <a:r>
              <a:rPr lang="de-CH" dirty="0"/>
              <a:t>Evolutionäre Programmierung</a:t>
            </a:r>
          </a:p>
        </p:txBody>
      </p:sp>
      <p:sp>
        <p:nvSpPr>
          <p:cNvPr id="6" name="Content Placeholder 5"/>
          <p:cNvSpPr>
            <a:spLocks noGrp="1"/>
          </p:cNvSpPr>
          <p:nvPr>
            <p:ph sz="quarter" idx="4"/>
          </p:nvPr>
        </p:nvSpPr>
        <p:spPr/>
        <p:txBody>
          <a:bodyPr/>
          <a:lstStyle/>
          <a:p>
            <a:r>
              <a:rPr lang="de-CH" dirty="0"/>
              <a:t>Turnierbasierte Selektion</a:t>
            </a:r>
          </a:p>
          <a:p>
            <a:endParaRPr lang="de-CH" dirty="0"/>
          </a:p>
          <a:p>
            <a:r>
              <a:rPr lang="de-CH" dirty="0"/>
              <a:t>Reale-Werte-Repräsentation</a:t>
            </a:r>
          </a:p>
          <a:p>
            <a:endParaRPr lang="de-CH" dirty="0"/>
          </a:p>
          <a:p>
            <a:r>
              <a:rPr lang="de-CH" dirty="0"/>
              <a:t>Mutation, aber keine Rekombination</a:t>
            </a:r>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12</a:t>
            </a:fld>
            <a:endParaRPr lang="de-CH"/>
          </a:p>
        </p:txBody>
      </p:sp>
    </p:spTree>
    <p:extLst>
      <p:ext uri="{BB962C8B-B14F-4D97-AF65-F5344CB8AC3E}">
        <p14:creationId xmlns:p14="http://schemas.microsoft.com/office/powerpoint/2010/main" val="1661142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Methoden</a:t>
            </a:r>
          </a:p>
        </p:txBody>
      </p:sp>
      <p:sp>
        <p:nvSpPr>
          <p:cNvPr id="3" name="Content Placeholder 2"/>
          <p:cNvSpPr>
            <a:spLocks noGrp="1"/>
          </p:cNvSpPr>
          <p:nvPr>
            <p:ph idx="1"/>
          </p:nvPr>
        </p:nvSpPr>
        <p:spPr/>
        <p:txBody>
          <a:bodyPr/>
          <a:lstStyle/>
          <a:p>
            <a:r>
              <a:rPr lang="de-CH" dirty="0"/>
              <a:t>Design der Individuen</a:t>
            </a:r>
          </a:p>
          <a:p>
            <a:r>
              <a:rPr lang="de-CH" dirty="0"/>
              <a:t>Bewegungsablauf</a:t>
            </a:r>
          </a:p>
          <a:p>
            <a:pPr lvl="1"/>
            <a:r>
              <a:rPr lang="de-CH" dirty="0"/>
              <a:t>Wie kann eine Steuerung der Bewegung implementiert</a:t>
            </a:r>
            <a:br>
              <a:rPr lang="de-CH" dirty="0"/>
            </a:br>
            <a:r>
              <a:rPr lang="de-CH" dirty="0"/>
              <a:t>werden?</a:t>
            </a:r>
          </a:p>
          <a:p>
            <a:pPr lvl="1"/>
            <a:r>
              <a:rPr lang="de-CH" dirty="0"/>
              <a:t>Wie kann diese Steuerung evolviert werden?</a:t>
            </a:r>
          </a:p>
          <a:p>
            <a:r>
              <a:rPr lang="de-CH" dirty="0"/>
              <a:t>Auswahl des Evolutionären Algorithmus</a:t>
            </a:r>
          </a:p>
          <a:p>
            <a:r>
              <a:rPr lang="de-CH" dirty="0"/>
              <a:t>Eingesetzte Technologien</a:t>
            </a:r>
          </a:p>
          <a:p>
            <a:r>
              <a:rPr lang="de-CH" dirty="0"/>
              <a:t>Ablauf Simulation</a:t>
            </a:r>
          </a:p>
        </p:txBody>
      </p:sp>
      <p:sp>
        <p:nvSpPr>
          <p:cNvPr id="4" name="Date Placeholder 3"/>
          <p:cNvSpPr>
            <a:spLocks noGrp="1"/>
          </p:cNvSpPr>
          <p:nvPr>
            <p:ph type="dt" sz="half" idx="10"/>
          </p:nvPr>
        </p:nvSpPr>
        <p:spPr/>
        <p:txBody>
          <a:bodyPr/>
          <a:lstStyle/>
          <a:p>
            <a:fld id="{F272425D-F560-4931-862B-3A57BAA1F897}"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13</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56049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070400" y="2181468"/>
            <a:ext cx="3669054" cy="4127258"/>
          </a:xfrm>
        </p:spPr>
      </p:pic>
      <p:pic>
        <p:nvPicPr>
          <p:cNvPr id="7" name="Content Placeholder 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24128" y="2259158"/>
            <a:ext cx="4046787" cy="4049567"/>
          </a:xfrm>
        </p:spPr>
      </p:pic>
      <p:sp>
        <p:nvSpPr>
          <p:cNvPr id="2" name="Title 1"/>
          <p:cNvSpPr>
            <a:spLocks noGrp="1"/>
          </p:cNvSpPr>
          <p:nvPr>
            <p:ph type="title"/>
          </p:nvPr>
        </p:nvSpPr>
        <p:spPr/>
        <p:txBody>
          <a:bodyPr/>
          <a:lstStyle/>
          <a:p>
            <a:r>
              <a:rPr lang="de-CH" dirty="0"/>
              <a:t>Design der Individuen</a:t>
            </a:r>
          </a:p>
        </p:txBody>
      </p:sp>
      <p:sp>
        <p:nvSpPr>
          <p:cNvPr id="8" name="Text Placeholder 7"/>
          <p:cNvSpPr>
            <a:spLocks noGrp="1"/>
          </p:cNvSpPr>
          <p:nvPr>
            <p:ph type="body" idx="1"/>
          </p:nvPr>
        </p:nvSpPr>
        <p:spPr/>
        <p:txBody>
          <a:bodyPr/>
          <a:lstStyle/>
          <a:p>
            <a:r>
              <a:rPr lang="de-CH" dirty="0"/>
              <a:t>Körper</a:t>
            </a:r>
          </a:p>
        </p:txBody>
      </p:sp>
      <p:sp>
        <p:nvSpPr>
          <p:cNvPr id="9" name="Text Placeholder 8"/>
          <p:cNvSpPr>
            <a:spLocks noGrp="1"/>
          </p:cNvSpPr>
          <p:nvPr>
            <p:ph type="body" sz="quarter" idx="3"/>
          </p:nvPr>
        </p:nvSpPr>
        <p:spPr/>
        <p:txBody>
          <a:bodyPr/>
          <a:lstStyle/>
          <a:p>
            <a:r>
              <a:rPr lang="de-CH" dirty="0"/>
              <a:t>Beine</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14</a:t>
            </a:fld>
            <a:endParaRPr lang="de-CH"/>
          </a:p>
        </p:txBody>
      </p:sp>
    </p:spTree>
    <p:extLst>
      <p:ext uri="{BB962C8B-B14F-4D97-AF65-F5344CB8AC3E}">
        <p14:creationId xmlns:p14="http://schemas.microsoft.com/office/powerpoint/2010/main" val="342903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Bewegungsablauf</a:t>
            </a:r>
          </a:p>
        </p:txBody>
      </p:sp>
      <p:sp>
        <p:nvSpPr>
          <p:cNvPr id="3" name="Content Placeholder 2"/>
          <p:cNvSpPr>
            <a:spLocks noGrp="1"/>
          </p:cNvSpPr>
          <p:nvPr>
            <p:ph sz="half" idx="1"/>
          </p:nvPr>
        </p:nvSpPr>
        <p:spPr/>
        <p:txBody>
          <a:bodyPr/>
          <a:lstStyle/>
          <a:p>
            <a:r>
              <a:rPr lang="de-CH" dirty="0"/>
              <a:t>Funktionsprinzip – Endlicher Automat</a:t>
            </a:r>
          </a:p>
          <a:p>
            <a:pPr marL="0" indent="0">
              <a:buNone/>
            </a:pPr>
            <a:endParaRPr lang="de-CH" dirty="0"/>
          </a:p>
          <a:p>
            <a:r>
              <a:rPr lang="de-CH" dirty="0"/>
              <a:t>Vorgegebener Bewegungsablauf</a:t>
            </a:r>
          </a:p>
          <a:p>
            <a:endParaRPr lang="de-CH" dirty="0"/>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89638" y="2890625"/>
            <a:ext cx="4754562" cy="2813474"/>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15</a:t>
            </a:fld>
            <a:endParaRPr lang="de-CH"/>
          </a:p>
        </p:txBody>
      </p:sp>
    </p:spTree>
    <p:extLst>
      <p:ext uri="{BB962C8B-B14F-4D97-AF65-F5344CB8AC3E}">
        <p14:creationId xmlns:p14="http://schemas.microsoft.com/office/powerpoint/2010/main" val="50222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Vorgegebener Bewegungsablauf</a:t>
            </a:r>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16</a:t>
            </a:fld>
            <a:endParaRPr lang="de-CH"/>
          </a:p>
        </p:txBody>
      </p:sp>
      <p:graphicFrame>
        <p:nvGraphicFramePr>
          <p:cNvPr id="3" name="Diagram 2"/>
          <p:cNvGraphicFramePr/>
          <p:nvPr/>
        </p:nvGraphicFramePr>
        <p:xfrm>
          <a:off x="333829" y="1973944"/>
          <a:ext cx="10969170" cy="433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565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Auswahl des Evolutionären Algorithmus</a:t>
            </a:r>
          </a:p>
        </p:txBody>
      </p:sp>
      <p:sp>
        <p:nvSpPr>
          <p:cNvPr id="3" name="Content Placeholder 2"/>
          <p:cNvSpPr>
            <a:spLocks noGrp="1"/>
          </p:cNvSpPr>
          <p:nvPr>
            <p:ph idx="1"/>
          </p:nvPr>
        </p:nvSpPr>
        <p:spPr/>
        <p:txBody>
          <a:bodyPr/>
          <a:lstStyle/>
          <a:p>
            <a:r>
              <a:rPr lang="de-CH" dirty="0"/>
              <a:t>Keine Rekombination</a:t>
            </a:r>
          </a:p>
          <a:p>
            <a:pPr marL="0" indent="0">
              <a:buNone/>
            </a:pPr>
            <a:endParaRPr lang="de-CH" dirty="0"/>
          </a:p>
          <a:p>
            <a:r>
              <a:rPr lang="de-CH" dirty="0"/>
              <a:t>Genetische Repräsentation</a:t>
            </a:r>
          </a:p>
          <a:p>
            <a:pPr marL="0" indent="0">
              <a:buNone/>
            </a:pPr>
            <a:endParaRPr lang="de-CH" dirty="0"/>
          </a:p>
          <a:p>
            <a:r>
              <a:rPr lang="de-CH" dirty="0"/>
              <a:t>Evolutionäre Programmierung</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17</a:t>
            </a:fld>
            <a:endParaRPr lang="de-CH"/>
          </a:p>
        </p:txBody>
      </p:sp>
    </p:spTree>
    <p:extLst>
      <p:ext uri="{BB962C8B-B14F-4D97-AF65-F5344CB8AC3E}">
        <p14:creationId xmlns:p14="http://schemas.microsoft.com/office/powerpoint/2010/main" val="380695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Eingesetzte Technologien</a:t>
            </a:r>
          </a:p>
        </p:txBody>
      </p:sp>
      <p:sp>
        <p:nvSpPr>
          <p:cNvPr id="3" name="Content Placeholder 2"/>
          <p:cNvSpPr>
            <a:spLocks noGrp="1"/>
          </p:cNvSpPr>
          <p:nvPr>
            <p:ph idx="1"/>
          </p:nvPr>
        </p:nvSpPr>
        <p:spPr/>
        <p:txBody>
          <a:bodyPr/>
          <a:lstStyle/>
          <a:p>
            <a:r>
              <a:rPr lang="de-CH" dirty="0"/>
              <a:t>Webtechnologien</a:t>
            </a:r>
          </a:p>
          <a:p>
            <a:pPr lvl="1"/>
            <a:r>
              <a:rPr lang="de-CH" dirty="0"/>
              <a:t>JavaScript</a:t>
            </a:r>
          </a:p>
          <a:p>
            <a:pPr lvl="1"/>
            <a:r>
              <a:rPr lang="de-CH" dirty="0" err="1"/>
              <a:t>Electron</a:t>
            </a:r>
            <a:r>
              <a:rPr lang="de-CH" dirty="0"/>
              <a:t> (</a:t>
            </a:r>
            <a:r>
              <a:rPr lang="de-CH" dirty="0" err="1"/>
              <a:t>nodejs</a:t>
            </a:r>
            <a:r>
              <a:rPr lang="de-CH" dirty="0"/>
              <a:t> + </a:t>
            </a:r>
            <a:r>
              <a:rPr lang="de-CH" dirty="0" err="1"/>
              <a:t>google</a:t>
            </a:r>
            <a:r>
              <a:rPr lang="de-CH" dirty="0"/>
              <a:t> </a:t>
            </a:r>
            <a:r>
              <a:rPr lang="de-CH" dirty="0" err="1"/>
              <a:t>chrome</a:t>
            </a:r>
            <a:r>
              <a:rPr lang="de-CH" dirty="0"/>
              <a:t>)</a:t>
            </a:r>
          </a:p>
          <a:p>
            <a:pPr marL="0" indent="0">
              <a:buNone/>
            </a:pPr>
            <a:endParaRPr lang="de-CH" dirty="0"/>
          </a:p>
          <a:p>
            <a:r>
              <a:rPr lang="de-CH" dirty="0"/>
              <a:t>Physik-Engine</a:t>
            </a:r>
          </a:p>
          <a:p>
            <a:pPr lvl="1"/>
            <a:r>
              <a:rPr lang="de-CH" dirty="0"/>
              <a:t>p2.js</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18</a:t>
            </a:fld>
            <a:endParaRPr lang="de-CH"/>
          </a:p>
        </p:txBody>
      </p:sp>
    </p:spTree>
    <p:extLst>
      <p:ext uri="{BB962C8B-B14F-4D97-AF65-F5344CB8AC3E}">
        <p14:creationId xmlns:p14="http://schemas.microsoft.com/office/powerpoint/2010/main" val="2352241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Simulation</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19</a:t>
            </a:fld>
            <a:endParaRPr lang="de-CH"/>
          </a:p>
        </p:txBody>
      </p:sp>
      <p:sp>
        <p:nvSpPr>
          <p:cNvPr id="8" name="Content Placeholder 7"/>
          <p:cNvSpPr>
            <a:spLocks noGrp="1"/>
          </p:cNvSpPr>
          <p:nvPr>
            <p:ph idx="1"/>
          </p:nvPr>
        </p:nvSpPr>
        <p:spPr/>
        <p:txBody>
          <a:bodyPr/>
          <a:lstStyle/>
          <a:p>
            <a:r>
              <a:rPr lang="en-US" dirty="0"/>
              <a:t>Respect your fucking craft. Someday is not a fucking day of the week. Don’t fucking lie to yourself. Remember it’s called the creative process, it’s not the creative fucking moment. The details are not the details. They make the fucking design. Saul Bass on failure: Failure is built into creativity…</a:t>
            </a:r>
            <a:endParaRPr lang="de-CH" dirty="0"/>
          </a:p>
        </p:txBody>
      </p:sp>
    </p:spTree>
    <p:extLst>
      <p:ext uri="{BB962C8B-B14F-4D97-AF65-F5344CB8AC3E}">
        <p14:creationId xmlns:p14="http://schemas.microsoft.com/office/powerpoint/2010/main" val="860653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Index</a:t>
            </a:r>
          </a:p>
        </p:txBody>
      </p:sp>
      <p:sp>
        <p:nvSpPr>
          <p:cNvPr id="3" name="Content Placeholder 2"/>
          <p:cNvSpPr>
            <a:spLocks noGrp="1"/>
          </p:cNvSpPr>
          <p:nvPr>
            <p:ph sz="half" idx="1"/>
          </p:nvPr>
        </p:nvSpPr>
        <p:spPr/>
        <p:txBody>
          <a:bodyPr/>
          <a:lstStyle/>
          <a:p>
            <a:r>
              <a:rPr lang="de-CH" dirty="0"/>
              <a:t>Einleitung</a:t>
            </a:r>
            <a:endParaRPr lang="de-CH" dirty="0"/>
          </a:p>
          <a:p>
            <a:r>
              <a:rPr lang="de-CH" dirty="0"/>
              <a:t>Grundlagen</a:t>
            </a:r>
          </a:p>
          <a:p>
            <a:r>
              <a:rPr lang="de-CH" dirty="0"/>
              <a:t>Methoden</a:t>
            </a:r>
          </a:p>
          <a:p>
            <a:r>
              <a:rPr lang="de-CH" dirty="0"/>
              <a:t>Resultate</a:t>
            </a:r>
          </a:p>
          <a:p>
            <a:r>
              <a:rPr lang="de-CH" dirty="0"/>
              <a:t>Diskussion</a:t>
            </a:r>
          </a:p>
          <a:p>
            <a:r>
              <a:rPr lang="de-CH" dirty="0"/>
              <a:t>Ausblick</a:t>
            </a:r>
          </a:p>
          <a:p>
            <a:endParaRPr lang="de-CH" dirty="0"/>
          </a:p>
          <a:p>
            <a:endParaRPr lang="de-CH" dirty="0"/>
          </a:p>
          <a:p>
            <a:endParaRPr lang="de-CH" dirty="0"/>
          </a:p>
          <a:p>
            <a:endParaRPr lang="de-CH" dirty="0"/>
          </a:p>
        </p:txBody>
      </p:sp>
      <p:pic>
        <p:nvPicPr>
          <p:cNvPr id="14" name="index">
            <a:hlinkClick r:id="" action="ppaction://media"/>
          </p:cNvPr>
          <p:cNvPicPr>
            <a:picLocks noGrp="1" noChangeAspect="1"/>
          </p:cNvPicPr>
          <p:nvPr>
            <p:ph sz="half" idx="2"/>
            <a:videoFile r:link="rId1"/>
            <p:extLst>
              <p:ext uri="{DAA4B4D4-6D71-4841-9C94-3DE7FCFB9230}">
                <p14:media xmlns:p14="http://schemas.microsoft.com/office/powerpoint/2010/main" r:embed="rId2">
                  <p14:trim st="1400" end="5870.7"/>
                </p14:media>
              </p:ext>
            </p:extLst>
          </p:nvPr>
        </p:nvPicPr>
        <p:blipFill>
          <a:blip r:embed="rId4"/>
          <a:stretch>
            <a:fillRect/>
          </a:stretch>
        </p:blipFill>
        <p:spPr>
          <a:xfrm>
            <a:off x="4373573" y="2084832"/>
            <a:ext cx="7587634" cy="3374534"/>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a:t>
            </a:fld>
            <a:endParaRPr lang="de-CH"/>
          </a:p>
        </p:txBody>
      </p:sp>
    </p:spTree>
    <p:extLst>
      <p:ext uri="{BB962C8B-B14F-4D97-AF65-F5344CB8AC3E}">
        <p14:creationId xmlns:p14="http://schemas.microsoft.com/office/powerpoint/2010/main" val="32643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 presetClass="mediacall" presetSubtype="0" fill="hold" nodeType="afterEffect">
                                  <p:stCondLst>
                                    <p:cond delay="0"/>
                                  </p:stCondLst>
                                  <p:childTnLst>
                                    <p:cmd type="call" cmd="playFrom(0.0)">
                                      <p:cBhvr>
                                        <p:cTn id="10" dur="59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Resultate</a:t>
            </a:r>
          </a:p>
        </p:txBody>
      </p:sp>
      <p:sp>
        <p:nvSpPr>
          <p:cNvPr id="3" name="Content Placeholder 2"/>
          <p:cNvSpPr>
            <a:spLocks noGrp="1"/>
          </p:cNvSpPr>
          <p:nvPr>
            <p:ph idx="1"/>
          </p:nvPr>
        </p:nvSpPr>
        <p:spPr/>
        <p:txBody>
          <a:bodyPr/>
          <a:lstStyle/>
          <a:p>
            <a:r>
              <a:rPr lang="de-CH" dirty="0"/>
              <a:t>Vierter Simulationslauf – Allgemeine Lösung</a:t>
            </a:r>
          </a:p>
          <a:p>
            <a:endParaRPr lang="de-CH" dirty="0"/>
          </a:p>
          <a:p>
            <a:r>
              <a:rPr lang="de-CH" dirty="0"/>
              <a:t>Fünfter Simulationslauf -  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20</a:t>
            </a:fld>
            <a:endParaRPr lang="de-CH"/>
          </a:p>
        </p:txBody>
      </p:sp>
    </p:spTree>
    <p:extLst>
      <p:ext uri="{BB962C8B-B14F-4D97-AF65-F5344CB8AC3E}">
        <p14:creationId xmlns:p14="http://schemas.microsoft.com/office/powerpoint/2010/main" val="2297434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Vierter Simulationslauf –</a:t>
            </a:r>
            <a:br>
              <a:rPr lang="de-CH" dirty="0"/>
            </a:br>
            <a:r>
              <a:rPr lang="de-CH" dirty="0" err="1"/>
              <a:t>AllGEMEINE</a:t>
            </a:r>
            <a:r>
              <a:rPr lang="de-CH" dirty="0"/>
              <a:t>  Lösung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88280" y="2266404"/>
            <a:ext cx="4254652" cy="4022725"/>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68853" y="2266404"/>
            <a:ext cx="4730907"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21</a:t>
            </a:fld>
            <a:endParaRPr lang="de-CH"/>
          </a:p>
        </p:txBody>
      </p:sp>
    </p:spTree>
    <p:extLst>
      <p:ext uri="{BB962C8B-B14F-4D97-AF65-F5344CB8AC3E}">
        <p14:creationId xmlns:p14="http://schemas.microsoft.com/office/powerpoint/2010/main" val="2143898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CH" dirty="0"/>
              <a:t>200. Generation</a:t>
            </a:r>
          </a:p>
        </p:txBody>
      </p:sp>
      <p:pic>
        <p:nvPicPr>
          <p:cNvPr id="10" name="movement-2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st="700"/>
                </p14:media>
              </p:ext>
            </p:extLst>
          </p:nvPr>
        </p:nvPicPr>
        <p:blipFill>
          <a:blip r:embed="rId4"/>
          <a:stretch>
            <a:fillRect/>
          </a:stretch>
        </p:blipFill>
        <p:spPr>
          <a:xfrm>
            <a:off x="2311400" y="2286000"/>
            <a:ext cx="7145338" cy="4022725"/>
          </a:xfrm>
        </p:spPr>
      </p:pic>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22</a:t>
            </a:fld>
            <a:endParaRPr lang="de-CH"/>
          </a:p>
        </p:txBody>
      </p:sp>
    </p:spTree>
    <p:extLst>
      <p:ext uri="{BB962C8B-B14F-4D97-AF65-F5344CB8AC3E}">
        <p14:creationId xmlns:p14="http://schemas.microsoft.com/office/powerpoint/2010/main" val="3894524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3000. Generation</a:t>
            </a:r>
          </a:p>
        </p:txBody>
      </p:sp>
      <p:pic>
        <p:nvPicPr>
          <p:cNvPr id="7" name="movement-3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5723.4"/>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23</a:t>
            </a:fld>
            <a:endParaRPr lang="de-CH"/>
          </a:p>
        </p:txBody>
      </p:sp>
    </p:spTree>
    <p:extLst>
      <p:ext uri="{BB962C8B-B14F-4D97-AF65-F5344CB8AC3E}">
        <p14:creationId xmlns:p14="http://schemas.microsoft.com/office/powerpoint/2010/main" val="3230955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7000. </a:t>
            </a:r>
            <a:r>
              <a:rPr lang="de-CH" dirty="0" err="1"/>
              <a:t>GEneration</a:t>
            </a:r>
            <a:endParaRPr lang="de-CH" dirty="0"/>
          </a:p>
        </p:txBody>
      </p:sp>
      <p:pic>
        <p:nvPicPr>
          <p:cNvPr id="7" name="movement-7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896.9"/>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24</a:t>
            </a:fld>
            <a:endParaRPr lang="de-CH"/>
          </a:p>
        </p:txBody>
      </p:sp>
    </p:spTree>
    <p:extLst>
      <p:ext uri="{BB962C8B-B14F-4D97-AF65-F5344CB8AC3E}">
        <p14:creationId xmlns:p14="http://schemas.microsoft.com/office/powerpoint/2010/main" val="4269422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12000. </a:t>
            </a:r>
            <a:r>
              <a:rPr lang="de-CH" dirty="0" err="1"/>
              <a:t>GEneration</a:t>
            </a:r>
            <a:endParaRPr lang="de-CH" dirty="0"/>
          </a:p>
        </p:txBody>
      </p:sp>
      <p:pic>
        <p:nvPicPr>
          <p:cNvPr id="7" name="movement-12000th-gen-parcou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25</a:t>
            </a:fld>
            <a:endParaRPr lang="de-CH"/>
          </a:p>
        </p:txBody>
      </p:sp>
    </p:spTree>
    <p:extLst>
      <p:ext uri="{BB962C8B-B14F-4D97-AF65-F5344CB8AC3E}">
        <p14:creationId xmlns:p14="http://schemas.microsoft.com/office/powerpoint/2010/main" val="256731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Fünfter Simulationslauf –</a:t>
            </a:r>
            <a:br>
              <a:rPr lang="de-CH" dirty="0"/>
            </a:br>
            <a:r>
              <a:rPr lang="de-CH" dirty="0"/>
              <a:t>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26</a:t>
            </a:fld>
            <a:endParaRPr lang="de-CH"/>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5338" y="2286000"/>
            <a:ext cx="4209449" cy="4022725"/>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72289" y="2286000"/>
            <a:ext cx="4681166" cy="4022725"/>
          </a:xfrm>
        </p:spPr>
      </p:pic>
    </p:spTree>
    <p:extLst>
      <p:ext uri="{BB962C8B-B14F-4D97-AF65-F5344CB8AC3E}">
        <p14:creationId xmlns:p14="http://schemas.microsoft.com/office/powerpoint/2010/main" val="58351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Diskussion</a:t>
            </a:r>
          </a:p>
        </p:txBody>
      </p:sp>
      <p:sp>
        <p:nvSpPr>
          <p:cNvPr id="3" name="Content Placeholder 2"/>
          <p:cNvSpPr>
            <a:spLocks noGrp="1"/>
          </p:cNvSpPr>
          <p:nvPr>
            <p:ph idx="1"/>
          </p:nvPr>
        </p:nvSpPr>
        <p:spPr/>
        <p:txBody>
          <a:bodyPr/>
          <a:lstStyle/>
          <a:p>
            <a:r>
              <a:rPr lang="de-CH" dirty="0"/>
              <a:t>Wie kann die Steuerung evolviert werden?</a:t>
            </a:r>
          </a:p>
          <a:p>
            <a:r>
              <a:rPr lang="de-CH" dirty="0"/>
              <a:t>Wie sieht der Bewegungsablauf und die Geometrie eines evolvierten Tieres aus?</a:t>
            </a:r>
          </a:p>
          <a:p>
            <a:r>
              <a:rPr lang="de-CH" dirty="0"/>
              <a:t>Nimmt die Diversität mit zunehmenden Generationen stetig ab?</a:t>
            </a:r>
          </a:p>
          <a:p>
            <a:r>
              <a:rPr lang="de-CH" dirty="0"/>
              <a:t>Individuum: Allgemeine Lösung vs. evolvieren auf Evolvierbarkeit</a:t>
            </a:r>
          </a:p>
          <a:p>
            <a:r>
              <a:rPr lang="de-CH" dirty="0"/>
              <a:t>Hypothesen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437B4A75-57D7-4956-8431-9F02D11ADE71}"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27</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2602631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a:t>Wie kann die Steuerung evolviert werden?</a:t>
            </a:r>
          </a:p>
        </p:txBody>
      </p:sp>
      <p:sp>
        <p:nvSpPr>
          <p:cNvPr id="13" name="Text Placeholder 12"/>
          <p:cNvSpPr>
            <a:spLocks noGrp="1"/>
          </p:cNvSpPr>
          <p:nvPr>
            <p:ph idx="1"/>
          </p:nvPr>
        </p:nvSpPr>
        <p:spPr/>
        <p:txBody>
          <a:bodyPr/>
          <a:lstStyle/>
          <a:p>
            <a:r>
              <a:rPr lang="de-CH" dirty="0"/>
              <a:t>Steuerung parametrisierbar</a:t>
            </a:r>
          </a:p>
          <a:p>
            <a:r>
              <a:rPr lang="de-CH" dirty="0"/>
              <a:t>Einzelne Bewegungen gruppierbar</a:t>
            </a:r>
          </a:p>
          <a:p>
            <a:r>
              <a:rPr lang="de-CH" dirty="0"/>
              <a:t>Problem der evolutionären Robotik</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28</a:t>
            </a:fld>
            <a:endParaRPr lang="de-CH"/>
          </a:p>
        </p:txBody>
      </p:sp>
    </p:spTree>
    <p:extLst>
      <p:ext uri="{BB962C8B-B14F-4D97-AF65-F5344CB8AC3E}">
        <p14:creationId xmlns:p14="http://schemas.microsoft.com/office/powerpoint/2010/main" val="863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a:t>Wie sieht der Bewegungsablauf und die Geometrie eines evolvierten Tieres aus?</a:t>
            </a:r>
          </a:p>
        </p:txBody>
      </p:sp>
      <p:sp>
        <p:nvSpPr>
          <p:cNvPr id="13" name="Text Placeholder 12"/>
          <p:cNvSpPr>
            <a:spLocks noGrp="1"/>
          </p:cNvSpPr>
          <p:nvPr>
            <p:ph idx="1"/>
          </p:nvPr>
        </p:nvSpPr>
        <p:spPr/>
        <p:txBody>
          <a:bodyPr/>
          <a:lstStyle/>
          <a:p>
            <a:r>
              <a:rPr lang="de-CH" dirty="0"/>
              <a:t>Hüpfen – kein Trend</a:t>
            </a:r>
          </a:p>
          <a:p>
            <a:r>
              <a:rPr lang="de-CH" dirty="0"/>
              <a:t>Rollen – kreisförmig</a:t>
            </a:r>
          </a:p>
          <a:p>
            <a:r>
              <a:rPr lang="de-CH"/>
              <a:t>Rudern – flache Körper</a:t>
            </a: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29</a:t>
            </a:fld>
            <a:endParaRPr lang="de-CH"/>
          </a:p>
        </p:txBody>
      </p:sp>
    </p:spTree>
    <p:extLst>
      <p:ext uri="{BB962C8B-B14F-4D97-AF65-F5344CB8AC3E}">
        <p14:creationId xmlns:p14="http://schemas.microsoft.com/office/powerpoint/2010/main" val="1414370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EInleitung</a:t>
            </a:r>
            <a:endParaRPr lang="de-CH" dirty="0"/>
          </a:p>
        </p:txBody>
      </p:sp>
      <p:sp>
        <p:nvSpPr>
          <p:cNvPr id="3" name="Content Placeholder 2"/>
          <p:cNvSpPr>
            <a:spLocks noGrp="1"/>
          </p:cNvSpPr>
          <p:nvPr>
            <p:ph idx="1"/>
          </p:nvPr>
        </p:nvSpPr>
        <p:spPr/>
        <p:txBody>
          <a:bodyPr>
            <a:normAutofit/>
          </a:bodyPr>
          <a:lstStyle/>
          <a:p>
            <a:r>
              <a:rPr lang="de-CH" dirty="0"/>
              <a:t>Evolutionäre Algorithmen</a:t>
            </a:r>
          </a:p>
          <a:p>
            <a:pPr lvl="1"/>
            <a:r>
              <a:rPr lang="de-CH" dirty="0"/>
              <a:t>Orientieren sich an der natürlichen Evolution</a:t>
            </a:r>
          </a:p>
          <a:p>
            <a:pPr lvl="1"/>
            <a:r>
              <a:rPr lang="de-CH" dirty="0"/>
              <a:t>«</a:t>
            </a:r>
            <a:r>
              <a:rPr lang="de-CH" dirty="0" err="1"/>
              <a:t>trial</a:t>
            </a:r>
            <a:r>
              <a:rPr lang="de-CH" dirty="0"/>
              <a:t> </a:t>
            </a:r>
            <a:r>
              <a:rPr lang="de-CH" dirty="0" err="1"/>
              <a:t>and</a:t>
            </a:r>
            <a:r>
              <a:rPr lang="de-CH" dirty="0"/>
              <a:t> </a:t>
            </a:r>
            <a:r>
              <a:rPr lang="de-CH" dirty="0" err="1"/>
              <a:t>error</a:t>
            </a:r>
            <a:r>
              <a:rPr lang="de-CH" dirty="0"/>
              <a:t>»</a:t>
            </a:r>
          </a:p>
          <a:p>
            <a:pPr lvl="1"/>
            <a:r>
              <a:rPr lang="de-CH" dirty="0"/>
              <a:t>Annäherung an optimale Lösung</a:t>
            </a:r>
          </a:p>
          <a:p>
            <a:r>
              <a:rPr lang="de-CH" dirty="0"/>
              <a:t>Universeller Darwinismus [1]</a:t>
            </a:r>
          </a:p>
          <a:p>
            <a:pPr lvl="1"/>
            <a:r>
              <a:rPr lang="de-CH" dirty="0"/>
              <a:t>Reproduktion</a:t>
            </a:r>
          </a:p>
          <a:p>
            <a:pPr lvl="1"/>
            <a:r>
              <a:rPr lang="de-CH" dirty="0"/>
              <a:t>Vererbung</a:t>
            </a:r>
          </a:p>
          <a:p>
            <a:pPr lvl="1"/>
            <a:r>
              <a:rPr lang="de-CH" dirty="0"/>
              <a:t>Variation</a:t>
            </a:r>
          </a:p>
          <a:p>
            <a:pPr lvl="1"/>
            <a:r>
              <a:rPr lang="de-CH" dirty="0"/>
              <a:t>Selektion</a:t>
            </a:r>
            <a:br>
              <a:rPr lang="de-CH" dirty="0"/>
            </a:br>
            <a:r>
              <a:rPr lang="de-CH" dirty="0"/>
              <a:t/>
            </a:r>
            <a:br>
              <a:rPr lang="de-CH" dirty="0"/>
            </a:br>
            <a:endParaRPr lang="de-CH" dirty="0"/>
          </a:p>
          <a:p>
            <a:endParaRPr lang="de-CH" dirty="0"/>
          </a:p>
          <a:p>
            <a:endParaRPr lang="de-CH" dirty="0"/>
          </a:p>
          <a:p>
            <a:endParaRPr lang="de-CH" dirty="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a:t>
            </a:fld>
            <a:endParaRPr lang="de-CH"/>
          </a:p>
        </p:txBody>
      </p:sp>
      <p:pic>
        <p:nvPicPr>
          <p:cNvPr id="1026" name="Picture 2" descr="http://data.whicdn.com/images/26667147/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246" y="2185987"/>
            <a:ext cx="4400550" cy="248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4359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CH" dirty="0"/>
              <a:t/>
            </a:r>
            <a:br>
              <a:rPr lang="de-CH" dirty="0"/>
            </a:br>
            <a:r>
              <a:rPr lang="de-CH" dirty="0"/>
              <a:t>Nimmt die Diversität mit zunehmenden Generationen stetig ab?</a:t>
            </a:r>
            <a:br>
              <a:rPr lang="de-CH" dirty="0"/>
            </a:br>
            <a:endParaRPr lang="de-CH" dirty="0"/>
          </a:p>
        </p:txBody>
      </p:sp>
      <p:sp>
        <p:nvSpPr>
          <p:cNvPr id="13" name="Text Placeholder 12"/>
          <p:cNvSpPr>
            <a:spLocks noGrp="1"/>
          </p:cNvSpPr>
          <p:nvPr>
            <p:ph idx="1"/>
          </p:nvPr>
        </p:nvSpPr>
        <p:spPr/>
        <p:txBody>
          <a:bodyPr/>
          <a:lstStyle/>
          <a:p>
            <a:r>
              <a:rPr lang="de-CH" dirty="0"/>
              <a:t>Allgemeine Lösung liefert diversere Resultate</a:t>
            </a:r>
          </a:p>
          <a:p>
            <a:endParaRPr lang="de-CH" dirty="0"/>
          </a:p>
          <a:p>
            <a:r>
              <a:rPr lang="de-CH" dirty="0"/>
              <a:t>Diversität sinkt am Anfang rapide ab</a:t>
            </a:r>
          </a:p>
          <a:p>
            <a:endParaRPr lang="de-CH" dirty="0"/>
          </a:p>
          <a:p>
            <a:r>
              <a:rPr lang="de-CH" dirty="0"/>
              <a:t>Diversität kann sich mit zunehmenden Generationen erholen</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30</a:t>
            </a:fld>
            <a:endParaRPr lang="de-CH"/>
          </a:p>
        </p:txBody>
      </p:sp>
    </p:spTree>
    <p:extLst>
      <p:ext uri="{BB962C8B-B14F-4D97-AF65-F5344CB8AC3E}">
        <p14:creationId xmlns:p14="http://schemas.microsoft.com/office/powerpoint/2010/main" val="1745521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de-CH" dirty="0"/>
              <a:t>Allgemeine Lösung vs. Evolvieren auf </a:t>
            </a:r>
            <a:r>
              <a:rPr lang="de-CH" dirty="0" err="1"/>
              <a:t>evolvierbarkeit</a:t>
            </a:r>
            <a:endParaRPr lang="de-CH" dirty="0"/>
          </a:p>
        </p:txBody>
      </p:sp>
      <p:sp>
        <p:nvSpPr>
          <p:cNvPr id="12" name="Text Placeholder 11"/>
          <p:cNvSpPr>
            <a:spLocks noGrp="1"/>
          </p:cNvSpPr>
          <p:nvPr>
            <p:ph type="body" idx="1"/>
          </p:nvPr>
        </p:nvSpPr>
        <p:spPr/>
        <p:txBody>
          <a:bodyPr/>
          <a:lstStyle/>
          <a:p>
            <a:r>
              <a:rPr lang="de-CH" dirty="0"/>
              <a:t>Allgemeine Lösung</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23938" y="3077791"/>
            <a:ext cx="4754562" cy="3120181"/>
          </a:xfrm>
        </p:spPr>
      </p:pic>
      <p:sp>
        <p:nvSpPr>
          <p:cNvPr id="14" name="Text Placeholder 13"/>
          <p:cNvSpPr>
            <a:spLocks noGrp="1"/>
          </p:cNvSpPr>
          <p:nvPr>
            <p:ph type="body" sz="quarter" idx="3"/>
          </p:nvPr>
        </p:nvSpPr>
        <p:spPr/>
        <p:txBody>
          <a:bodyPr/>
          <a:lstStyle/>
          <a:p>
            <a:r>
              <a:rPr lang="de-CH" dirty="0"/>
              <a:t>Evolvieren auf Evolvierbarkeit</a:t>
            </a:r>
          </a:p>
        </p:txBody>
      </p:sp>
      <p:pic>
        <p:nvPicPr>
          <p:cNvPr id="17" name="Content Placeholder 1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1225" y="3077791"/>
            <a:ext cx="4754563" cy="3120181"/>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31</a:t>
            </a:fld>
            <a:endParaRPr lang="de-CH"/>
          </a:p>
        </p:txBody>
      </p:sp>
    </p:spTree>
    <p:extLst>
      <p:ext uri="{BB962C8B-B14F-4D97-AF65-F5344CB8AC3E}">
        <p14:creationId xmlns:p14="http://schemas.microsoft.com/office/powerpoint/2010/main" val="1549207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3" name="Text Placeholder 2"/>
          <p:cNvSpPr>
            <a:spLocks noGrp="1"/>
          </p:cNvSpPr>
          <p:nvPr>
            <p:ph type="body" idx="1"/>
          </p:nvPr>
        </p:nvSpPr>
        <p:spPr/>
        <p:txBody>
          <a:bodyPr/>
          <a:lstStyle/>
          <a:p>
            <a:r>
              <a:rPr lang="de-CH" dirty="0"/>
              <a:t>Erster </a:t>
            </a:r>
            <a:r>
              <a:rPr lang="de-CH" dirty="0" err="1"/>
              <a:t>Simmulationslauf</a:t>
            </a:r>
            <a:endParaRPr lang="de-CH"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24128" y="3002596"/>
            <a:ext cx="3805159" cy="3341687"/>
          </a:xfrm>
        </p:spPr>
      </p:pic>
      <p:sp>
        <p:nvSpPr>
          <p:cNvPr id="5" name="Text Placeholder 4"/>
          <p:cNvSpPr>
            <a:spLocks noGrp="1"/>
          </p:cNvSpPr>
          <p:nvPr>
            <p:ph type="body" sz="quarter" idx="3"/>
          </p:nvPr>
        </p:nvSpPr>
        <p:spPr/>
        <p:txBody>
          <a:bodyPr/>
          <a:lstStyle/>
          <a:p>
            <a:r>
              <a:rPr lang="de-CH" dirty="0"/>
              <a:t>Zweiter </a:t>
            </a:r>
            <a:r>
              <a:rPr lang="de-CH" dirty="0" err="1"/>
              <a:t>Simmulationslauf</a:t>
            </a:r>
            <a:endParaRPr lang="de-CH" dirty="0"/>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0888" y="3002595"/>
            <a:ext cx="3805159" cy="3341687"/>
          </a:xfrm>
        </p:spPr>
      </p:pic>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32</a:t>
            </a:fld>
            <a:endParaRPr lang="de-CH"/>
          </a:p>
        </p:txBody>
      </p:sp>
    </p:spTree>
    <p:extLst>
      <p:ext uri="{BB962C8B-B14F-4D97-AF65-F5344CB8AC3E}">
        <p14:creationId xmlns:p14="http://schemas.microsoft.com/office/powerpoint/2010/main" val="1941846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Ausblick</a:t>
            </a:r>
          </a:p>
        </p:txBody>
      </p:sp>
      <p:sp>
        <p:nvSpPr>
          <p:cNvPr id="3" name="Content Placeholder 2"/>
          <p:cNvSpPr>
            <a:spLocks noGrp="1"/>
          </p:cNvSpPr>
          <p:nvPr>
            <p:ph idx="1"/>
          </p:nvPr>
        </p:nvSpPr>
        <p:spPr/>
        <p:txBody>
          <a:bodyPr/>
          <a:lstStyle/>
          <a:p>
            <a:r>
              <a:rPr lang="de-CH" dirty="0"/>
              <a:t>Feedback Bewegungsablauf</a:t>
            </a:r>
          </a:p>
          <a:p>
            <a:r>
              <a:rPr lang="de-CH" dirty="0"/>
              <a:t>N-beinige Tiere</a:t>
            </a:r>
          </a:p>
          <a:p>
            <a:r>
              <a:rPr lang="de-CH" dirty="0"/>
              <a:t>Austauschen der Physik-Engine</a:t>
            </a:r>
          </a:p>
          <a:p>
            <a:r>
              <a:rPr lang="de-CH" dirty="0"/>
              <a:t>Parcours</a:t>
            </a:r>
          </a:p>
        </p:txBody>
      </p:sp>
      <p:sp>
        <p:nvSpPr>
          <p:cNvPr id="4" name="Date Placeholder 3"/>
          <p:cNvSpPr>
            <a:spLocks noGrp="1"/>
          </p:cNvSpPr>
          <p:nvPr>
            <p:ph type="dt" sz="half" idx="10"/>
          </p:nvPr>
        </p:nvSpPr>
        <p:spPr/>
        <p:txBody>
          <a:bodyPr/>
          <a:lstStyle/>
          <a:p>
            <a:fld id="{B9D46166-EF90-4545-B98A-317842B338A4}"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33</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1459733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Fragen</a:t>
            </a:r>
          </a:p>
        </p:txBody>
      </p:sp>
      <p:sp>
        <p:nvSpPr>
          <p:cNvPr id="3" name="Content Placeholder 2"/>
          <p:cNvSpPr>
            <a:spLocks noGrp="1"/>
          </p:cNvSpPr>
          <p:nvPr>
            <p:ph idx="1"/>
          </p:nvPr>
        </p:nvSpPr>
        <p:spPr/>
        <p:txBody>
          <a:bodyPr anchor="ctr">
            <a:normAutofit/>
          </a:bodyPr>
          <a:lstStyle/>
          <a:p>
            <a:pPr marL="0" indent="0" algn="ctr">
              <a:buNone/>
            </a:pPr>
            <a:r>
              <a:rPr lang="de-CH" sz="6000" dirty="0"/>
              <a:t>?</a:t>
            </a:r>
          </a:p>
        </p:txBody>
      </p:sp>
      <p:sp>
        <p:nvSpPr>
          <p:cNvPr id="4" name="Date Placeholder 3"/>
          <p:cNvSpPr>
            <a:spLocks noGrp="1"/>
          </p:cNvSpPr>
          <p:nvPr>
            <p:ph type="dt" sz="half" idx="10"/>
          </p:nvPr>
        </p:nvSpPr>
        <p:spPr/>
        <p:txBody>
          <a:bodyPr/>
          <a:lstStyle/>
          <a:p>
            <a:fld id="{B9D46166-EF90-4545-B98A-317842B338A4}"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34</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607634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Quellen</a:t>
            </a:r>
          </a:p>
        </p:txBody>
      </p:sp>
      <p:sp>
        <p:nvSpPr>
          <p:cNvPr id="3" name="Content Placeholder 2"/>
          <p:cNvSpPr>
            <a:spLocks noGrp="1"/>
          </p:cNvSpPr>
          <p:nvPr>
            <p:ph idx="1"/>
          </p:nvPr>
        </p:nvSpPr>
        <p:spPr/>
        <p:txBody>
          <a:bodyPr/>
          <a:lstStyle/>
          <a:p>
            <a:r>
              <a:rPr lang="de-CH" dirty="0"/>
              <a:t>[1]: R. </a:t>
            </a:r>
            <a:r>
              <a:rPr lang="de-CH" dirty="0" err="1"/>
              <a:t>Dawnkins</a:t>
            </a:r>
            <a:r>
              <a:rPr lang="de-CH" dirty="0"/>
              <a:t>, „Universal </a:t>
            </a:r>
            <a:r>
              <a:rPr lang="de-CH" dirty="0" err="1"/>
              <a:t>Darwinism</a:t>
            </a:r>
            <a:r>
              <a:rPr lang="de-CH" dirty="0"/>
              <a:t>,” in </a:t>
            </a:r>
            <a:r>
              <a:rPr lang="de-CH" i="1" dirty="0"/>
              <a:t>Evolution </a:t>
            </a:r>
            <a:r>
              <a:rPr lang="de-CH" i="1" dirty="0" err="1"/>
              <a:t>from</a:t>
            </a:r>
            <a:r>
              <a:rPr lang="de-CH" i="1" dirty="0"/>
              <a:t> </a:t>
            </a:r>
            <a:r>
              <a:rPr lang="de-CH" i="1" dirty="0" err="1"/>
              <a:t>molecules</a:t>
            </a:r>
            <a:r>
              <a:rPr lang="de-CH" i="1" dirty="0"/>
              <a:t> </a:t>
            </a:r>
            <a:r>
              <a:rPr lang="de-CH" i="1" dirty="0" err="1"/>
              <a:t>to</a:t>
            </a:r>
            <a:r>
              <a:rPr lang="de-CH" i="1" dirty="0"/>
              <a:t> man</a:t>
            </a:r>
            <a:r>
              <a:rPr lang="de-CH" dirty="0"/>
              <a:t>,</a:t>
            </a:r>
            <a:br>
              <a:rPr lang="de-CH" dirty="0"/>
            </a:br>
            <a:r>
              <a:rPr lang="de-CH" dirty="0"/>
              <a:t>D. S. </a:t>
            </a:r>
            <a:r>
              <a:rPr lang="de-CH" dirty="0" err="1"/>
              <a:t>Bendall</a:t>
            </a:r>
            <a:r>
              <a:rPr lang="de-CH" dirty="0"/>
              <a:t>, Hrsg. Cambridge: Cambridge University Press, 1983, Kap. 20,</a:t>
            </a:r>
            <a:br>
              <a:rPr lang="de-CH" dirty="0"/>
            </a:br>
            <a:r>
              <a:rPr lang="de-CH" dirty="0"/>
              <a:t>S. 403–425.</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35</a:t>
            </a:fld>
            <a:endParaRPr lang="de-CH"/>
          </a:p>
        </p:txBody>
      </p:sp>
    </p:spTree>
    <p:extLst>
      <p:ext uri="{BB962C8B-B14F-4D97-AF65-F5344CB8AC3E}">
        <p14:creationId xmlns:p14="http://schemas.microsoft.com/office/powerpoint/2010/main" val="168473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4</a:t>
            </a:fld>
            <a:endParaRPr lang="de-CH"/>
          </a:p>
        </p:txBody>
      </p:sp>
      <p:pic>
        <p:nvPicPr>
          <p:cNvPr id="7" name="Picture 2" descr="http://data.whicdn.com/images/26667147/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616" y="603184"/>
            <a:ext cx="4400550" cy="24860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42205" y="0"/>
            <a:ext cx="2333550" cy="523220"/>
          </a:xfrm>
          <a:prstGeom prst="rect">
            <a:avLst/>
          </a:prstGeom>
          <a:noFill/>
        </p:spPr>
        <p:txBody>
          <a:bodyPr wrap="square" rtlCol="0">
            <a:spAutoFit/>
          </a:bodyPr>
          <a:lstStyle/>
          <a:p>
            <a:r>
              <a:rPr lang="de-CH" sz="2800" dirty="0" smtClean="0"/>
              <a:t>Reproduktion</a:t>
            </a:r>
            <a:endParaRPr lang="de-CH" sz="2800" dirty="0"/>
          </a:p>
        </p:txBody>
      </p:sp>
      <p:pic>
        <p:nvPicPr>
          <p:cNvPr id="2050" name="Picture 2" descr="https://pixabay.com/static/uploads/photo/2014/11/06/06/44/sumatran-tiger-518771_960_72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353" t="20661" r="21111" b="9796"/>
          <a:stretch/>
        </p:blipFill>
        <p:spPr bwMode="auto">
          <a:xfrm>
            <a:off x="286500" y="4194215"/>
            <a:ext cx="1383422" cy="1294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siberiantigersworld.com/wp-content/uploads/2015/09/amur-tig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3839" y="4194215"/>
            <a:ext cx="2005716" cy="1321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nimalspot.net/wp-content/uploads/2014/10/White-Siberian-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22657" y="4198294"/>
            <a:ext cx="1640549" cy="13137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11497" y="3455301"/>
            <a:ext cx="2333550" cy="523220"/>
          </a:xfrm>
          <a:prstGeom prst="rect">
            <a:avLst/>
          </a:prstGeom>
          <a:noFill/>
        </p:spPr>
        <p:txBody>
          <a:bodyPr wrap="square" rtlCol="0">
            <a:spAutoFit/>
          </a:bodyPr>
          <a:lstStyle/>
          <a:p>
            <a:r>
              <a:rPr lang="de-CH" sz="2800" dirty="0" smtClean="0"/>
              <a:t>Variation</a:t>
            </a:r>
            <a:endParaRPr lang="de-CH" sz="2800" dirty="0"/>
          </a:p>
        </p:txBody>
      </p:sp>
      <p:pic>
        <p:nvPicPr>
          <p:cNvPr id="2060" name="Picture 12" descr="http://www.grandpoohbah.net/Grandpoohbah/images/san%20francisco%20zoo/slides/Siberian%20Tigers%20Mating%20(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129" y="603184"/>
            <a:ext cx="3969702" cy="24860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238971" y="0"/>
            <a:ext cx="2333550" cy="523220"/>
          </a:xfrm>
          <a:prstGeom prst="rect">
            <a:avLst/>
          </a:prstGeom>
          <a:noFill/>
        </p:spPr>
        <p:txBody>
          <a:bodyPr wrap="square" rtlCol="0">
            <a:spAutoFit/>
          </a:bodyPr>
          <a:lstStyle/>
          <a:p>
            <a:r>
              <a:rPr lang="de-CH" sz="2800" dirty="0" smtClean="0"/>
              <a:t>Vererbung</a:t>
            </a:r>
            <a:endParaRPr lang="de-CH" sz="2800" dirty="0"/>
          </a:p>
        </p:txBody>
      </p:sp>
      <p:pic>
        <p:nvPicPr>
          <p:cNvPr id="2066" name="Picture 18" descr="https://s-media-cache-ak0.pinimg.com/736x/22/f4/ac/22f4ac99980576af1422090e3ef3ce7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95924" y="4194215"/>
            <a:ext cx="1699513" cy="13577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s-media-cache-ak0.pinimg.com/236x/86/c0/52/86c052276152c2bc9b4867b3eefd65ab.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0082" y="4168733"/>
            <a:ext cx="927617" cy="139142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images4.fanpop.com/image/photos/19800000/tiger-cub-baby-animals-19892825-403-30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2344" y="4168732"/>
            <a:ext cx="1858656" cy="139283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8660082" y="4168732"/>
            <a:ext cx="927617"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8660082" y="4168732"/>
            <a:ext cx="927617"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52344" y="4168732"/>
            <a:ext cx="1858656" cy="139142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952344" y="4168732"/>
            <a:ext cx="1858656"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516649" y="4079397"/>
            <a:ext cx="1858061" cy="158739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Box 39"/>
          <p:cNvSpPr txBox="1"/>
          <p:nvPr/>
        </p:nvSpPr>
        <p:spPr>
          <a:xfrm>
            <a:off x="8171915" y="3455301"/>
            <a:ext cx="2333550" cy="523220"/>
          </a:xfrm>
          <a:prstGeom prst="rect">
            <a:avLst/>
          </a:prstGeom>
          <a:noFill/>
        </p:spPr>
        <p:txBody>
          <a:bodyPr wrap="square" rtlCol="0">
            <a:spAutoFit/>
          </a:bodyPr>
          <a:lstStyle/>
          <a:p>
            <a:r>
              <a:rPr lang="de-CH" sz="2800" dirty="0" smtClean="0"/>
              <a:t>Selektion</a:t>
            </a:r>
            <a:endParaRPr lang="de-CH" sz="2800" dirty="0"/>
          </a:p>
        </p:txBody>
      </p:sp>
    </p:spTree>
    <p:extLst>
      <p:ext uri="{BB962C8B-B14F-4D97-AF65-F5344CB8AC3E}">
        <p14:creationId xmlns:p14="http://schemas.microsoft.com/office/powerpoint/2010/main" val="2858475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Zielsetzung</a:t>
            </a:r>
          </a:p>
        </p:txBody>
      </p:sp>
      <p:sp>
        <p:nvSpPr>
          <p:cNvPr id="3" name="Content Placeholder 2"/>
          <p:cNvSpPr>
            <a:spLocks noGrp="1"/>
          </p:cNvSpPr>
          <p:nvPr>
            <p:ph idx="1"/>
          </p:nvPr>
        </p:nvSpPr>
        <p:spPr/>
        <p:txBody>
          <a:bodyPr>
            <a:normAutofit lnSpcReduction="10000"/>
          </a:bodyPr>
          <a:lstStyle/>
          <a:p>
            <a:r>
              <a:rPr lang="de-CH" sz="2400" dirty="0"/>
              <a:t>Ziel: Sechsbeinige künstliche Tiere lernen sich durch Parcours fortzubewegen</a:t>
            </a:r>
          </a:p>
          <a:p>
            <a:r>
              <a:rPr lang="de-CH" sz="2400" dirty="0"/>
              <a:t>Forschungsfragen:</a:t>
            </a:r>
          </a:p>
          <a:p>
            <a:pPr lvl="1"/>
            <a:r>
              <a:rPr lang="de-CH" sz="1900" dirty="0"/>
              <a:t>Wie kann eine Steuerung der Bewegung implementiert werden?</a:t>
            </a:r>
          </a:p>
          <a:p>
            <a:pPr lvl="1"/>
            <a:r>
              <a:rPr lang="de-CH" sz="1900" dirty="0"/>
              <a:t>Wie kann diese Steuerung evolviert werden?</a:t>
            </a:r>
          </a:p>
          <a:p>
            <a:pPr lvl="1"/>
            <a:r>
              <a:rPr lang="de-CH" sz="1900" dirty="0"/>
              <a:t>Wie kann die Geometrie der Tiere evolviert werden?</a:t>
            </a:r>
          </a:p>
          <a:p>
            <a:pPr lvl="1"/>
            <a:r>
              <a:rPr lang="de-CH" sz="1900" dirty="0"/>
              <a:t>Wie sieht der Bewegungsablauf und die Geometrie eines evolvierten Tieres</a:t>
            </a:r>
            <a:br>
              <a:rPr lang="de-CH" sz="1900" dirty="0"/>
            </a:br>
            <a:r>
              <a:rPr lang="de-CH" sz="1900" dirty="0"/>
              <a:t>aus?</a:t>
            </a:r>
          </a:p>
          <a:p>
            <a:pPr lvl="1"/>
            <a:r>
              <a:rPr lang="de-CH" sz="1900" dirty="0"/>
              <a:t>Nimmt die Diversität mit zunehmenden Generationen stetig ab?</a:t>
            </a:r>
          </a:p>
          <a:p>
            <a:pPr lvl="1"/>
            <a:r>
              <a:rPr lang="de-CH" sz="1900" dirty="0"/>
              <a:t>Unterscheidet sich ein Individuum, welches mit dem Ziel der allgemeinen Lösung gefunden wurde, von einem das mit dem Evolvieren auf Evolvierbarkeit gefunden wurde?</a:t>
            </a:r>
            <a:r>
              <a:rPr lang="de-CH" dirty="0"/>
              <a:t/>
            </a:r>
            <a:br>
              <a:rPr lang="de-CH" dirty="0"/>
            </a:br>
            <a:r>
              <a:rPr lang="de-CH" dirty="0"/>
              <a:t/>
            </a:r>
            <a:br>
              <a:rPr lang="de-CH" dirty="0"/>
            </a:br>
            <a:r>
              <a:rPr lang="de-CH" dirty="0"/>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dirty="0"/>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5</a:t>
            </a:fld>
            <a:endParaRPr lang="de-CH"/>
          </a:p>
        </p:txBody>
      </p:sp>
    </p:spTree>
    <p:extLst>
      <p:ext uri="{BB962C8B-B14F-4D97-AF65-F5344CB8AC3E}">
        <p14:creationId xmlns:p14="http://schemas.microsoft.com/office/powerpoint/2010/main" val="3184708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7" name="Text Placeholder 6"/>
          <p:cNvSpPr>
            <a:spLocks noGrp="1"/>
          </p:cNvSpPr>
          <p:nvPr>
            <p:ph type="body" idx="1"/>
          </p:nvPr>
        </p:nvSpPr>
        <p:spPr/>
        <p:txBody>
          <a:bodyPr/>
          <a:lstStyle/>
          <a:p>
            <a:r>
              <a:rPr lang="de-CH" dirty="0"/>
              <a:t>Formulierung</a:t>
            </a:r>
          </a:p>
        </p:txBody>
      </p:sp>
      <p:sp>
        <p:nvSpPr>
          <p:cNvPr id="8" name="Content Placeholder 7"/>
          <p:cNvSpPr>
            <a:spLocks noGrp="1"/>
          </p:cNvSpPr>
          <p:nvPr>
            <p:ph sz="half" idx="2"/>
          </p:nvPr>
        </p:nvSpPr>
        <p:spPr/>
        <p:txBody>
          <a:bodyPr/>
          <a:lstStyle/>
          <a:p>
            <a:r>
              <a:rPr lang="de-CH" dirty="0"/>
              <a:t>Ein Individuum mit acht Körperpunkten kann sich</a:t>
            </a:r>
            <a:br>
              <a:rPr lang="de-CH" dirty="0"/>
            </a:br>
            <a:r>
              <a:rPr lang="de-CH" dirty="0"/>
              <a:t>schneller durch den Parcours bewegen, als ein Individuum mit weniger Körperpunkten. </a:t>
            </a:r>
          </a:p>
          <a:p>
            <a:endParaRPr lang="de-CH" dirty="0"/>
          </a:p>
          <a:p>
            <a:r>
              <a:rPr lang="de-CH" dirty="0"/>
              <a:t>Vermutung: Durch die komplexere Form des Körpers können die Individuen die Balance besser halten.</a:t>
            </a:r>
            <a:br>
              <a:rPr lang="de-CH" dirty="0"/>
            </a:br>
            <a:r>
              <a:rPr lang="de-CH" dirty="0"/>
              <a:t/>
            </a:r>
            <a:br>
              <a:rPr lang="de-CH" dirty="0"/>
            </a:br>
            <a:r>
              <a:rPr lang="de-CH" dirty="0"/>
              <a:t/>
            </a:r>
            <a:br>
              <a:rPr lang="de-CH" dirty="0"/>
            </a:br>
            <a:r>
              <a:rPr lang="de-CH" dirty="0"/>
              <a:t/>
            </a:r>
            <a:br>
              <a:rPr lang="de-CH" dirty="0"/>
            </a:br>
            <a:endParaRPr lang="de-CH" dirty="0"/>
          </a:p>
        </p:txBody>
      </p:sp>
      <p:sp>
        <p:nvSpPr>
          <p:cNvPr id="9" name="Text Placeholder 8"/>
          <p:cNvSpPr>
            <a:spLocks noGrp="1"/>
          </p:cNvSpPr>
          <p:nvPr>
            <p:ph type="body" sz="quarter" idx="3"/>
          </p:nvPr>
        </p:nvSpPr>
        <p:spPr/>
        <p:txBody>
          <a:bodyPr/>
          <a:lstStyle/>
          <a:p>
            <a:r>
              <a:rPr lang="de-CH" dirty="0"/>
              <a:t>Veranschaulichung Körperpunkte</a:t>
            </a:r>
          </a:p>
        </p:txBody>
      </p:sp>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096000" y="4121581"/>
            <a:ext cx="1997453" cy="1404082"/>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6</a:t>
            </a:fld>
            <a:endParaRPr lang="de-CH"/>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1303" y="3827349"/>
            <a:ext cx="1772863" cy="1992546"/>
          </a:xfrm>
          <a:prstGeom prst="rect">
            <a:avLst/>
          </a:prstGeom>
        </p:spPr>
      </p:pic>
      <p:sp>
        <p:nvSpPr>
          <p:cNvPr id="13" name="Text Placeholder 8"/>
          <p:cNvSpPr txBox="1">
            <a:spLocks/>
          </p:cNvSpPr>
          <p:nvPr/>
        </p:nvSpPr>
        <p:spPr>
          <a:xfrm>
            <a:off x="6003744"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Sechs Körperpunkte</a:t>
            </a:r>
          </a:p>
        </p:txBody>
      </p:sp>
      <p:sp>
        <p:nvSpPr>
          <p:cNvPr id="15" name="Text Placeholder 8"/>
          <p:cNvSpPr txBox="1">
            <a:spLocks/>
          </p:cNvSpPr>
          <p:nvPr/>
        </p:nvSpPr>
        <p:spPr>
          <a:xfrm>
            <a:off x="9392879"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Acht Körperpunkte</a:t>
            </a:r>
          </a:p>
        </p:txBody>
      </p:sp>
    </p:spTree>
    <p:extLst>
      <p:ext uri="{BB962C8B-B14F-4D97-AF65-F5344CB8AC3E}">
        <p14:creationId xmlns:p14="http://schemas.microsoft.com/office/powerpoint/2010/main" val="4224349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Grundlagen</a:t>
            </a:r>
          </a:p>
        </p:txBody>
      </p:sp>
      <p:sp>
        <p:nvSpPr>
          <p:cNvPr id="3" name="Content Placeholder 2"/>
          <p:cNvSpPr>
            <a:spLocks noGrp="1"/>
          </p:cNvSpPr>
          <p:nvPr>
            <p:ph idx="1"/>
          </p:nvPr>
        </p:nvSpPr>
        <p:spPr/>
        <p:txBody>
          <a:bodyPr/>
          <a:lstStyle/>
          <a:p>
            <a:r>
              <a:rPr lang="de-CH" dirty="0"/>
              <a:t>Ablauf eines evolutionären Algorithmus</a:t>
            </a:r>
          </a:p>
          <a:p>
            <a:r>
              <a:rPr lang="de-CH" dirty="0"/>
              <a:t>Initiale Population</a:t>
            </a:r>
          </a:p>
          <a:p>
            <a:r>
              <a:rPr lang="de-CH" dirty="0"/>
              <a:t>Evaluation</a:t>
            </a:r>
          </a:p>
          <a:p>
            <a:r>
              <a:rPr lang="de-CH" dirty="0"/>
              <a:t>Selektionsstrategie</a:t>
            </a:r>
          </a:p>
          <a:p>
            <a:r>
              <a:rPr lang="de-CH" dirty="0"/>
              <a:t>Mutation</a:t>
            </a:r>
          </a:p>
          <a:p>
            <a:endParaRPr lang="de-CH" dirty="0"/>
          </a:p>
        </p:txBody>
      </p:sp>
      <p:sp>
        <p:nvSpPr>
          <p:cNvPr id="4" name="Date Placeholder 3"/>
          <p:cNvSpPr>
            <a:spLocks noGrp="1"/>
          </p:cNvSpPr>
          <p:nvPr>
            <p:ph type="dt" sz="half" idx="10"/>
          </p:nvPr>
        </p:nvSpPr>
        <p:spPr/>
        <p:txBody>
          <a:bodyPr/>
          <a:lstStyle/>
          <a:p>
            <a:fld id="{C85944C4-99C3-4AAD-B274-CCA99F6BAB6F}"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7</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655586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eines Evolutionären Algorithmus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8651928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8</a:t>
            </a:fld>
            <a:endParaRPr lang="de-CH"/>
          </a:p>
        </p:txBody>
      </p:sp>
      <p:cxnSp>
        <p:nvCxnSpPr>
          <p:cNvPr id="12" name="Straight Arrow Connector 11"/>
          <p:cNvCxnSpPr/>
          <p:nvPr/>
        </p:nvCxnSpPr>
        <p:spPr>
          <a:xfrm flipV="1">
            <a:off x="3417245" y="2753384"/>
            <a:ext cx="988043" cy="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427779" y="2286000"/>
            <a:ext cx="1594271" cy="934768"/>
            <a:chOff x="2643830" y="1543978"/>
            <a:chExt cx="1594271" cy="934768"/>
          </a:xfrm>
        </p:grpSpPr>
        <p:sp>
          <p:nvSpPr>
            <p:cNvPr id="13" name="Rounded Rectangle 12"/>
            <p:cNvSpPr/>
            <p:nvPr/>
          </p:nvSpPr>
          <p:spPr>
            <a:xfrm>
              <a:off x="2799996" y="1543978"/>
              <a:ext cx="1438105" cy="9347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2643830" y="1589610"/>
              <a:ext cx="1346841" cy="84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de-CH" sz="1600" dirty="0"/>
                <a:t>Initiale</a:t>
              </a:r>
            </a:p>
            <a:p>
              <a:pPr algn="ctr"/>
              <a:r>
                <a:rPr lang="de-CH" sz="1600" dirty="0"/>
                <a:t>Population</a:t>
              </a:r>
            </a:p>
          </p:txBody>
        </p:sp>
      </p:grpSp>
    </p:spTree>
    <p:extLst>
      <p:ext uri="{BB962C8B-B14F-4D97-AF65-F5344CB8AC3E}">
        <p14:creationId xmlns:p14="http://schemas.microsoft.com/office/powerpoint/2010/main" val="115782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Evaluation</a:t>
            </a:r>
          </a:p>
        </p:txBody>
      </p:sp>
      <p:sp>
        <p:nvSpPr>
          <p:cNvPr id="3" name="Content Placeholder 2"/>
          <p:cNvSpPr>
            <a:spLocks noGrp="1"/>
          </p:cNvSpPr>
          <p:nvPr>
            <p:ph idx="1"/>
          </p:nvPr>
        </p:nvSpPr>
        <p:spPr/>
        <p:txBody>
          <a:bodyPr/>
          <a:lstStyle/>
          <a:p>
            <a:r>
              <a:rPr lang="de-CH" dirty="0"/>
              <a:t>Evaluation der Fitnessfunktion</a:t>
            </a:r>
          </a:p>
          <a:p>
            <a:endParaRPr lang="de-CH" dirty="0"/>
          </a:p>
          <a:p>
            <a:r>
              <a:rPr lang="de-CH" dirty="0"/>
              <a:t>Fitnessfunktion wird vom Anwender definiert</a:t>
            </a:r>
          </a:p>
          <a:p>
            <a:endParaRPr lang="de-CH" dirty="0"/>
          </a:p>
          <a:p>
            <a:r>
              <a:rPr lang="de-CH" dirty="0"/>
              <a:t>Rechenintensive Aufgabe</a:t>
            </a:r>
          </a:p>
          <a:p>
            <a:endParaRPr lang="de-CH" dirty="0"/>
          </a:p>
          <a:p>
            <a:r>
              <a:rPr lang="de-CH" dirty="0"/>
              <a:t>Zurückgelegte Strecke der Individuen</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9</a:t>
            </a:fld>
            <a:endParaRPr lang="de-CH"/>
          </a:p>
        </p:txBody>
      </p:sp>
    </p:spTree>
    <p:extLst>
      <p:ext uri="{BB962C8B-B14F-4D97-AF65-F5344CB8AC3E}">
        <p14:creationId xmlns:p14="http://schemas.microsoft.com/office/powerpoint/2010/main" val="1575645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1259</Words>
  <Application>Microsoft Office PowerPoint</Application>
  <PresentationFormat>Widescreen</PresentationFormat>
  <Paragraphs>305</Paragraphs>
  <Slides>35</Slides>
  <Notes>11</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Tw Cen MT</vt:lpstr>
      <vt:lpstr>Tw Cen MT Condensed</vt:lpstr>
      <vt:lpstr>Wingdings</vt:lpstr>
      <vt:lpstr>Wingdings 3</vt:lpstr>
      <vt:lpstr>Integral</vt:lpstr>
      <vt:lpstr>Design von artifiziellen Tieren mit evolutionären Algorithmen</vt:lpstr>
      <vt:lpstr>Index</vt:lpstr>
      <vt:lpstr>EInleitung</vt:lpstr>
      <vt:lpstr>PowerPoint Presentation</vt:lpstr>
      <vt:lpstr>Zielsetzung</vt:lpstr>
      <vt:lpstr>Hypothese Körperpunkte</vt:lpstr>
      <vt:lpstr>Grundlagen</vt:lpstr>
      <vt:lpstr>Ablauf eines Evolutionären Algorithmus</vt:lpstr>
      <vt:lpstr>Evaluation</vt:lpstr>
      <vt:lpstr>Selektionsstrategie</vt:lpstr>
      <vt:lpstr>Mutation</vt:lpstr>
      <vt:lpstr>EvolUtionäre AlGoRITHMEN</vt:lpstr>
      <vt:lpstr>Methoden</vt:lpstr>
      <vt:lpstr>Design der Individuen</vt:lpstr>
      <vt:lpstr>Bewegungsablauf</vt:lpstr>
      <vt:lpstr>Vorgegebener Bewegungsablauf</vt:lpstr>
      <vt:lpstr>Auswahl des Evolutionären Algorithmus</vt:lpstr>
      <vt:lpstr>Eingesetzte Technologien</vt:lpstr>
      <vt:lpstr>Ablauf Simulation</vt:lpstr>
      <vt:lpstr>Resultate</vt:lpstr>
      <vt:lpstr>Vierter Simulationslauf – AllGEMEINE  Lösung</vt:lpstr>
      <vt:lpstr>200. Generation</vt:lpstr>
      <vt:lpstr>3000. Generation</vt:lpstr>
      <vt:lpstr>7000. GEneration</vt:lpstr>
      <vt:lpstr>12000. GEneration</vt:lpstr>
      <vt:lpstr>Fünfter Simulationslauf – Evolvieren auf Evolvierbarkeit</vt:lpstr>
      <vt:lpstr>Diskussion</vt:lpstr>
      <vt:lpstr>Wie kann die Steuerung evolviert werden?</vt:lpstr>
      <vt:lpstr>Wie sieht der Bewegungsablauf und die Geometrie eines evolvierten Tieres aus?</vt:lpstr>
      <vt:lpstr> Nimmt die Diversität mit zunehmenden Generationen stetig ab? </vt:lpstr>
      <vt:lpstr>Allgemeine Lösung vs. Evolvieren auf evolvierbarkeit</vt:lpstr>
      <vt:lpstr>Hypothese KÖRPERPUNKTE</vt:lpstr>
      <vt:lpstr>Ausblick</vt:lpstr>
      <vt:lpstr>Fragen</vt:lpstr>
      <vt:lpstr>Quellen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von artifiziellen Tieren mit evolutionären Algorithmen</dc:title>
  <dc:creator>Florian</dc:creator>
  <cp:lastModifiedBy>Fabian Hediger</cp:lastModifiedBy>
  <cp:revision>78</cp:revision>
  <dcterms:created xsi:type="dcterms:W3CDTF">2016-06-27T16:52:22Z</dcterms:created>
  <dcterms:modified xsi:type="dcterms:W3CDTF">2016-07-02T11:00:57Z</dcterms:modified>
</cp:coreProperties>
</file>